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8" r:id="rId4"/>
  </p:sldMasterIdLst>
  <p:notesMasterIdLst>
    <p:notesMasterId r:id="rId21"/>
  </p:notesMasterIdLst>
  <p:sldIdLst>
    <p:sldId id="256" r:id="rId5"/>
    <p:sldId id="258" r:id="rId6"/>
    <p:sldId id="257" r:id="rId7"/>
    <p:sldId id="263" r:id="rId8"/>
    <p:sldId id="264" r:id="rId9"/>
    <p:sldId id="279" r:id="rId10"/>
    <p:sldId id="265" r:id="rId11"/>
    <p:sldId id="266" r:id="rId12"/>
    <p:sldId id="267" r:id="rId13"/>
    <p:sldId id="269" r:id="rId14"/>
    <p:sldId id="276" r:id="rId15"/>
    <p:sldId id="275" r:id="rId16"/>
    <p:sldId id="271" r:id="rId17"/>
    <p:sldId id="278" r:id="rId18"/>
    <p:sldId id="277" r:id="rId19"/>
    <p:sldId id="261" r:id="rId20"/>
  </p:sldIdLst>
  <p:sldSz cx="12192000" cy="6858000"/>
  <p:notesSz cx="6858000" cy="9144000"/>
  <p:embeddedFontLs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Libre Baskerville" panose="02000000000000000000" pitchFamily="2" charset="0"/>
      <p:regular r:id="rId26"/>
      <p:bold r:id="rId27"/>
      <p: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EF8941-B87F-C8D4-3CCC-457AB56CC9E3}" v="4" dt="2025-11-12T20:15:22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26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ca Kozlowski" userId="S::bkozlowski@sos.idaho.gov::8a29388a-51cd-4f83-a91c-832e9beb578f" providerId="AD" clId="Web-{497929D8-8A3A-CE88-A03C-AA989588EAF5}"/>
    <pc:docChg chg="modSld">
      <pc:chgData name="Becca Kozlowski" userId="S::bkozlowski@sos.idaho.gov::8a29388a-51cd-4f83-a91c-832e9beb578f" providerId="AD" clId="Web-{497929D8-8A3A-CE88-A03C-AA989588EAF5}" dt="2025-11-07T18:22:56.304" v="69"/>
      <pc:docMkLst>
        <pc:docMk/>
      </pc:docMkLst>
      <pc:sldChg chg="modSp modNotes">
        <pc:chgData name="Becca Kozlowski" userId="S::bkozlowski@sos.idaho.gov::8a29388a-51cd-4f83-a91c-832e9beb578f" providerId="AD" clId="Web-{497929D8-8A3A-CE88-A03C-AA989588EAF5}" dt="2025-11-07T18:22:56.304" v="69"/>
        <pc:sldMkLst>
          <pc:docMk/>
          <pc:sldMk cId="2960447326" sldId="264"/>
        </pc:sldMkLst>
        <pc:spChg chg="mod">
          <ac:chgData name="Becca Kozlowski" userId="S::bkozlowski@sos.idaho.gov::8a29388a-51cd-4f83-a91c-832e9beb578f" providerId="AD" clId="Web-{497929D8-8A3A-CE88-A03C-AA989588EAF5}" dt="2025-11-07T17:50:18.507" v="4" actId="20577"/>
          <ac:spMkLst>
            <pc:docMk/>
            <pc:sldMk cId="2960447326" sldId="264"/>
            <ac:spMk id="4" creationId="{03D025B1-CDDB-F57A-FE9F-3BDD3D58E542}"/>
          </ac:spMkLst>
        </pc:spChg>
      </pc:sldChg>
      <pc:sldChg chg="modNotes">
        <pc:chgData name="Becca Kozlowski" userId="S::bkozlowski@sos.idaho.gov::8a29388a-51cd-4f83-a91c-832e9beb578f" providerId="AD" clId="Web-{497929D8-8A3A-CE88-A03C-AA989588EAF5}" dt="2025-11-07T17:50:35.554" v="30"/>
        <pc:sldMkLst>
          <pc:docMk/>
          <pc:sldMk cId="2242607566" sldId="265"/>
        </pc:sldMkLst>
      </pc:sldChg>
    </pc:docChg>
  </pc:docChgLst>
  <pc:docChgLst>
    <pc:chgData name="Grace King" userId="761c0bda-a01a-446a-a952-ba29123f258c" providerId="ADAL" clId="{2BCC973A-5EF6-4173-9EDC-956DF6918B7B}"/>
    <pc:docChg chg="undo custSel addSld delSld modSld">
      <pc:chgData name="Grace King" userId="761c0bda-a01a-446a-a952-ba29123f258c" providerId="ADAL" clId="{2BCC973A-5EF6-4173-9EDC-956DF6918B7B}" dt="2025-11-12T20:18:47.386" v="1173" actId="115"/>
      <pc:docMkLst>
        <pc:docMk/>
      </pc:docMkLst>
      <pc:sldChg chg="modSp mod">
        <pc:chgData name="Grace King" userId="761c0bda-a01a-446a-a952-ba29123f258c" providerId="ADAL" clId="{2BCC973A-5EF6-4173-9EDC-956DF6918B7B}" dt="2025-11-07T16:11:13.793" v="840" actId="1076"/>
        <pc:sldMkLst>
          <pc:docMk/>
          <pc:sldMk cId="3211730334" sldId="271"/>
        </pc:sldMkLst>
        <pc:spChg chg="mod">
          <ac:chgData name="Grace King" userId="761c0bda-a01a-446a-a952-ba29123f258c" providerId="ADAL" clId="{2BCC973A-5EF6-4173-9EDC-956DF6918B7B}" dt="2025-11-07T16:11:13.793" v="840" actId="1076"/>
          <ac:spMkLst>
            <pc:docMk/>
            <pc:sldMk cId="3211730334" sldId="271"/>
            <ac:spMk id="9" creationId="{8534C567-874B-3782-CB2C-01D4B7AC58D6}"/>
          </ac:spMkLst>
        </pc:spChg>
      </pc:sldChg>
      <pc:sldChg chg="modSp new mod">
        <pc:chgData name="Grace King" userId="761c0bda-a01a-446a-a952-ba29123f258c" providerId="ADAL" clId="{2BCC973A-5EF6-4173-9EDC-956DF6918B7B}" dt="2025-11-07T16:38:42.644" v="1170" actId="403"/>
        <pc:sldMkLst>
          <pc:docMk/>
          <pc:sldMk cId="2257559221" sldId="275"/>
        </pc:sldMkLst>
        <pc:spChg chg="mod">
          <ac:chgData name="Grace King" userId="761c0bda-a01a-446a-a952-ba29123f258c" providerId="ADAL" clId="{2BCC973A-5EF6-4173-9EDC-956DF6918B7B}" dt="2025-11-07T15:37:27.240" v="46" actId="403"/>
          <ac:spMkLst>
            <pc:docMk/>
            <pc:sldMk cId="2257559221" sldId="275"/>
            <ac:spMk id="2" creationId="{EE99D667-59A0-4E32-500D-DF92B2C7A6BF}"/>
          </ac:spMkLst>
        </pc:spChg>
        <pc:spChg chg="mod">
          <ac:chgData name="Grace King" userId="761c0bda-a01a-446a-a952-ba29123f258c" providerId="ADAL" clId="{2BCC973A-5EF6-4173-9EDC-956DF6918B7B}" dt="2025-11-07T16:38:42.644" v="1170" actId="403"/>
          <ac:spMkLst>
            <pc:docMk/>
            <pc:sldMk cId="2257559221" sldId="275"/>
            <ac:spMk id="3" creationId="{B3C5CFCF-B7AC-1D25-E2BD-0DBE236D3EA6}"/>
          </ac:spMkLst>
        </pc:spChg>
      </pc:sldChg>
      <pc:sldChg chg="addSp modSp new mod">
        <pc:chgData name="Grace King" userId="761c0bda-a01a-446a-a952-ba29123f258c" providerId="ADAL" clId="{2BCC973A-5EF6-4173-9EDC-956DF6918B7B}" dt="2025-11-12T20:18:47.386" v="1173" actId="115"/>
        <pc:sldMkLst>
          <pc:docMk/>
          <pc:sldMk cId="1042096596" sldId="276"/>
        </pc:sldMkLst>
        <pc:spChg chg="mod">
          <ac:chgData name="Grace King" userId="761c0bda-a01a-446a-a952-ba29123f258c" providerId="ADAL" clId="{2BCC973A-5EF6-4173-9EDC-956DF6918B7B}" dt="2025-11-07T16:10:37.742" v="836" actId="113"/>
          <ac:spMkLst>
            <pc:docMk/>
            <pc:sldMk cId="1042096596" sldId="276"/>
            <ac:spMk id="2" creationId="{818A590A-0171-1D37-2DAD-69E887ED615A}"/>
          </ac:spMkLst>
        </pc:spChg>
        <pc:spChg chg="mod">
          <ac:chgData name="Grace King" userId="761c0bda-a01a-446a-a952-ba29123f258c" providerId="ADAL" clId="{2BCC973A-5EF6-4173-9EDC-956DF6918B7B}" dt="2025-11-12T20:18:47.386" v="1173" actId="115"/>
          <ac:spMkLst>
            <pc:docMk/>
            <pc:sldMk cId="1042096596" sldId="276"/>
            <ac:spMk id="3" creationId="{88B06D69-C8B6-5903-7AE0-D1472F9B2CDC}"/>
          </ac:spMkLst>
        </pc:spChg>
        <pc:spChg chg="add mod">
          <ac:chgData name="Grace King" userId="761c0bda-a01a-446a-a952-ba29123f258c" providerId="ADAL" clId="{2BCC973A-5EF6-4173-9EDC-956DF6918B7B}" dt="2025-11-07T15:52:40.302" v="249" actId="1076"/>
          <ac:spMkLst>
            <pc:docMk/>
            <pc:sldMk cId="1042096596" sldId="276"/>
            <ac:spMk id="5" creationId="{3E94B3BF-434A-E1EA-441F-903860E2AC85}"/>
          </ac:spMkLst>
        </pc:spChg>
      </pc:sldChg>
      <pc:sldChg chg="modSp add mod">
        <pc:chgData name="Grace King" userId="761c0bda-a01a-446a-a952-ba29123f258c" providerId="ADAL" clId="{2BCC973A-5EF6-4173-9EDC-956DF6918B7B}" dt="2025-11-07T16:09:49.242" v="834" actId="20577"/>
        <pc:sldMkLst>
          <pc:docMk/>
          <pc:sldMk cId="2498125616" sldId="277"/>
        </pc:sldMkLst>
        <pc:spChg chg="mod">
          <ac:chgData name="Grace King" userId="761c0bda-a01a-446a-a952-ba29123f258c" providerId="ADAL" clId="{2BCC973A-5EF6-4173-9EDC-956DF6918B7B}" dt="2025-11-07T16:02:56.801" v="705" actId="20577"/>
          <ac:spMkLst>
            <pc:docMk/>
            <pc:sldMk cId="2498125616" sldId="277"/>
            <ac:spMk id="2" creationId="{B6D249A1-0814-8255-9E02-AF31FEB40EF0}"/>
          </ac:spMkLst>
        </pc:spChg>
        <pc:spChg chg="mod">
          <ac:chgData name="Grace King" userId="761c0bda-a01a-446a-a952-ba29123f258c" providerId="ADAL" clId="{2BCC973A-5EF6-4173-9EDC-956DF6918B7B}" dt="2025-11-07T16:09:10.348" v="776" actId="20577"/>
          <ac:spMkLst>
            <pc:docMk/>
            <pc:sldMk cId="2498125616" sldId="277"/>
            <ac:spMk id="9" creationId="{F2157598-9CB7-4EBA-CF55-616F410EF78E}"/>
          </ac:spMkLst>
        </pc:spChg>
        <pc:spChg chg="mod">
          <ac:chgData name="Grace King" userId="761c0bda-a01a-446a-a952-ba29123f258c" providerId="ADAL" clId="{2BCC973A-5EF6-4173-9EDC-956DF6918B7B}" dt="2025-11-07T16:09:49.242" v="834" actId="20577"/>
          <ac:spMkLst>
            <pc:docMk/>
            <pc:sldMk cId="2498125616" sldId="277"/>
            <ac:spMk id="13" creationId="{40F935E9-68D4-B7E8-B620-52BDC4371086}"/>
          </ac:spMkLst>
        </pc:spChg>
      </pc:sldChg>
      <pc:sldChg chg="addSp delSp modSp new mod">
        <pc:chgData name="Grace King" userId="761c0bda-a01a-446a-a952-ba29123f258c" providerId="ADAL" clId="{2BCC973A-5EF6-4173-9EDC-956DF6918B7B}" dt="2025-11-07T18:17:25.014" v="1172" actId="20577"/>
        <pc:sldMkLst>
          <pc:docMk/>
          <pc:sldMk cId="47444076" sldId="278"/>
        </pc:sldMkLst>
        <pc:spChg chg="mod">
          <ac:chgData name="Grace King" userId="761c0bda-a01a-446a-a952-ba29123f258c" providerId="ADAL" clId="{2BCC973A-5EF6-4173-9EDC-956DF6918B7B}" dt="2025-11-07T16:10:45.279" v="837" actId="113"/>
          <ac:spMkLst>
            <pc:docMk/>
            <pc:sldMk cId="47444076" sldId="278"/>
            <ac:spMk id="2" creationId="{74C3E759-9E30-59E7-723A-E5B9806BFD72}"/>
          </ac:spMkLst>
        </pc:spChg>
        <pc:spChg chg="add mod">
          <ac:chgData name="Grace King" userId="761c0bda-a01a-446a-a952-ba29123f258c" providerId="ADAL" clId="{2BCC973A-5EF6-4173-9EDC-956DF6918B7B}" dt="2025-11-07T18:17:25.014" v="1172" actId="20577"/>
          <ac:spMkLst>
            <pc:docMk/>
            <pc:sldMk cId="47444076" sldId="278"/>
            <ac:spMk id="5" creationId="{276425EC-E561-15A0-B6F2-95BADDEB305A}"/>
          </ac:spMkLst>
        </pc:spChg>
      </pc:sldChg>
    </pc:docChg>
  </pc:docChgLst>
  <pc:docChgLst>
    <pc:chgData name="Peggy Caraway" userId="S::pcaraway@sos.idaho.gov::cba6fa7a-dba6-4919-83bd-9c4a807ef10c" providerId="AD" clId="Web-{49E9C5E4-3F15-7ED9-74A0-7546229B0453}"/>
    <pc:docChg chg="modSld">
      <pc:chgData name="Peggy Caraway" userId="S::pcaraway@sos.idaho.gov::cba6fa7a-dba6-4919-83bd-9c4a807ef10c" providerId="AD" clId="Web-{49E9C5E4-3F15-7ED9-74A0-7546229B0453}" dt="2025-11-07T22:57:31.499" v="34" actId="20577"/>
      <pc:docMkLst>
        <pc:docMk/>
      </pc:docMkLst>
      <pc:sldChg chg="modSp">
        <pc:chgData name="Peggy Caraway" userId="S::pcaraway@sos.idaho.gov::cba6fa7a-dba6-4919-83bd-9c4a807ef10c" providerId="AD" clId="Web-{49E9C5E4-3F15-7ED9-74A0-7546229B0453}" dt="2025-11-07T22:49:38.289" v="2" actId="1076"/>
        <pc:sldMkLst>
          <pc:docMk/>
          <pc:sldMk cId="2960447326" sldId="264"/>
        </pc:sldMkLst>
        <pc:spChg chg="mod">
          <ac:chgData name="Peggy Caraway" userId="S::pcaraway@sos.idaho.gov::cba6fa7a-dba6-4919-83bd-9c4a807ef10c" providerId="AD" clId="Web-{49E9C5E4-3F15-7ED9-74A0-7546229B0453}" dt="2025-11-07T22:49:38.289" v="2" actId="1076"/>
          <ac:spMkLst>
            <pc:docMk/>
            <pc:sldMk cId="2960447326" sldId="264"/>
            <ac:spMk id="4" creationId="{03D025B1-CDDB-F57A-FE9F-3BDD3D58E542}"/>
          </ac:spMkLst>
        </pc:spChg>
      </pc:sldChg>
      <pc:sldChg chg="modSp">
        <pc:chgData name="Peggy Caraway" userId="S::pcaraway@sos.idaho.gov::cba6fa7a-dba6-4919-83bd-9c4a807ef10c" providerId="AD" clId="Web-{49E9C5E4-3F15-7ED9-74A0-7546229B0453}" dt="2025-11-07T22:57:31.499" v="34" actId="20577"/>
        <pc:sldMkLst>
          <pc:docMk/>
          <pc:sldMk cId="2242607566" sldId="265"/>
        </pc:sldMkLst>
        <pc:spChg chg="mod">
          <ac:chgData name="Peggy Caraway" userId="S::pcaraway@sos.idaho.gov::cba6fa7a-dba6-4919-83bd-9c4a807ef10c" providerId="AD" clId="Web-{49E9C5E4-3F15-7ED9-74A0-7546229B0453}" dt="2025-11-07T22:54:43.091" v="31" actId="1076"/>
          <ac:spMkLst>
            <pc:docMk/>
            <pc:sldMk cId="2242607566" sldId="265"/>
            <ac:spMk id="2" creationId="{F4F115FD-F8A0-73A3-AD89-32454CAE91DA}"/>
          </ac:spMkLst>
        </pc:spChg>
        <pc:spChg chg="mod">
          <ac:chgData name="Peggy Caraway" userId="S::pcaraway@sos.idaho.gov::cba6fa7a-dba6-4919-83bd-9c4a807ef10c" providerId="AD" clId="Web-{49E9C5E4-3F15-7ED9-74A0-7546229B0453}" dt="2025-11-07T22:57:31.499" v="34" actId="20577"/>
          <ac:spMkLst>
            <pc:docMk/>
            <pc:sldMk cId="2242607566" sldId="265"/>
            <ac:spMk id="4" creationId="{03D025B1-CDDB-F57A-FE9F-3BDD3D58E542}"/>
          </ac:spMkLst>
        </pc:spChg>
      </pc:sldChg>
      <pc:sldChg chg="modSp">
        <pc:chgData name="Peggy Caraway" userId="S::pcaraway@sos.idaho.gov::cba6fa7a-dba6-4919-83bd-9c4a807ef10c" providerId="AD" clId="Web-{49E9C5E4-3F15-7ED9-74A0-7546229B0453}" dt="2025-11-07T22:50:26.477" v="6" actId="1076"/>
        <pc:sldMkLst>
          <pc:docMk/>
          <pc:sldMk cId="3664343331" sldId="279"/>
        </pc:sldMkLst>
        <pc:spChg chg="mod">
          <ac:chgData name="Peggy Caraway" userId="S::pcaraway@sos.idaho.gov::cba6fa7a-dba6-4919-83bd-9c4a807ef10c" providerId="AD" clId="Web-{49E9C5E4-3F15-7ED9-74A0-7546229B0453}" dt="2025-11-07T22:50:26.477" v="6" actId="1076"/>
          <ac:spMkLst>
            <pc:docMk/>
            <pc:sldMk cId="3664343331" sldId="279"/>
            <ac:spMk id="3" creationId="{B5F04740-FE04-BE54-58F5-42176FE35DF2}"/>
          </ac:spMkLst>
        </pc:spChg>
      </pc:sldChg>
    </pc:docChg>
  </pc:docChgLst>
  <pc:docChgLst>
    <pc:chgData name="Peggy Caraway" userId="S::pcaraway@sos.idaho.gov::cba6fa7a-dba6-4919-83bd-9c4a807ef10c" providerId="AD" clId="Web-{1CB01024-25B2-E6AA-5182-5B535FF7C6F2}"/>
    <pc:docChg chg="addSld modSld">
      <pc:chgData name="Peggy Caraway" userId="S::pcaraway@sos.idaho.gov::cba6fa7a-dba6-4919-83bd-9c4a807ef10c" providerId="AD" clId="Web-{1CB01024-25B2-E6AA-5182-5B535FF7C6F2}" dt="2025-11-07T22:45:23.779" v="48" actId="20577"/>
      <pc:docMkLst>
        <pc:docMk/>
      </pc:docMkLst>
      <pc:sldChg chg="modSp">
        <pc:chgData name="Peggy Caraway" userId="S::pcaraway@sos.idaho.gov::cba6fa7a-dba6-4919-83bd-9c4a807ef10c" providerId="AD" clId="Web-{1CB01024-25B2-E6AA-5182-5B535FF7C6F2}" dt="2025-11-07T22:40:34.184" v="12" actId="20577"/>
        <pc:sldMkLst>
          <pc:docMk/>
          <pc:sldMk cId="2960447326" sldId="264"/>
        </pc:sldMkLst>
        <pc:spChg chg="mod">
          <ac:chgData name="Peggy Caraway" userId="S::pcaraway@sos.idaho.gov::cba6fa7a-dba6-4919-83bd-9c4a807ef10c" providerId="AD" clId="Web-{1CB01024-25B2-E6AA-5182-5B535FF7C6F2}" dt="2025-11-07T22:40:34.184" v="12" actId="20577"/>
          <ac:spMkLst>
            <pc:docMk/>
            <pc:sldMk cId="2960447326" sldId="264"/>
            <ac:spMk id="9" creationId="{8534C567-874B-3782-CB2C-01D4B7AC58D6}"/>
          </ac:spMkLst>
        </pc:spChg>
      </pc:sldChg>
      <pc:sldChg chg="modSp">
        <pc:chgData name="Peggy Caraway" userId="S::pcaraway@sos.idaho.gov::cba6fa7a-dba6-4919-83bd-9c4a807ef10c" providerId="AD" clId="Web-{1CB01024-25B2-E6AA-5182-5B535FF7C6F2}" dt="2025-11-07T22:45:23.779" v="48" actId="20577"/>
        <pc:sldMkLst>
          <pc:docMk/>
          <pc:sldMk cId="2242607566" sldId="265"/>
        </pc:sldMkLst>
        <pc:spChg chg="mod">
          <ac:chgData name="Peggy Caraway" userId="S::pcaraway@sos.idaho.gov::cba6fa7a-dba6-4919-83bd-9c4a807ef10c" providerId="AD" clId="Web-{1CB01024-25B2-E6AA-5182-5B535FF7C6F2}" dt="2025-11-07T22:45:23.779" v="48" actId="20577"/>
          <ac:spMkLst>
            <pc:docMk/>
            <pc:sldMk cId="2242607566" sldId="265"/>
            <ac:spMk id="4" creationId="{03D025B1-CDDB-F57A-FE9F-3BDD3D58E542}"/>
          </ac:spMkLst>
        </pc:spChg>
      </pc:sldChg>
      <pc:sldChg chg="addSp delSp modSp new">
        <pc:chgData name="Peggy Caraway" userId="S::pcaraway@sos.idaho.gov::cba6fa7a-dba6-4919-83bd-9c4a807ef10c" providerId="AD" clId="Web-{1CB01024-25B2-E6AA-5182-5B535FF7C6F2}" dt="2025-11-07T22:41:48.653" v="25" actId="20577"/>
        <pc:sldMkLst>
          <pc:docMk/>
          <pc:sldMk cId="3664343331" sldId="279"/>
        </pc:sldMkLst>
        <pc:spChg chg="mod">
          <ac:chgData name="Peggy Caraway" userId="S::pcaraway@sos.idaho.gov::cba6fa7a-dba6-4919-83bd-9c4a807ef10c" providerId="AD" clId="Web-{1CB01024-25B2-E6AA-5182-5B535FF7C6F2}" dt="2025-11-07T22:41:48.653" v="25" actId="20577"/>
          <ac:spMkLst>
            <pc:docMk/>
            <pc:sldMk cId="3664343331" sldId="279"/>
            <ac:spMk id="3" creationId="{B5F04740-FE04-BE54-58F5-42176FE35DF2}"/>
          </ac:spMkLst>
        </pc:spChg>
        <pc:spChg chg="add mod">
          <ac:chgData name="Peggy Caraway" userId="S::pcaraway@sos.idaho.gov::cba6fa7a-dba6-4919-83bd-9c4a807ef10c" providerId="AD" clId="Web-{1CB01024-25B2-E6AA-5182-5B535FF7C6F2}" dt="2025-11-07T22:40:47.449" v="14"/>
          <ac:spMkLst>
            <pc:docMk/>
            <pc:sldMk cId="3664343331" sldId="279"/>
            <ac:spMk id="5" creationId="{51FB0B49-070B-509D-92A6-4E987EA54CEC}"/>
          </ac:spMkLst>
        </pc:spChg>
        <pc:spChg chg="add">
          <ac:chgData name="Peggy Caraway" userId="S::pcaraway@sos.idaho.gov::cba6fa7a-dba6-4919-83bd-9c4a807ef10c" providerId="AD" clId="Web-{1CB01024-25B2-E6AA-5182-5B535FF7C6F2}" dt="2025-11-07T22:41:28.575" v="23"/>
          <ac:spMkLst>
            <pc:docMk/>
            <pc:sldMk cId="3664343331" sldId="279"/>
            <ac:spMk id="11" creationId="{D92D27F9-102E-310B-5D71-8D0972E1CFA8}"/>
          </ac:spMkLst>
        </pc:spChg>
      </pc:sldChg>
    </pc:docChg>
  </pc:docChgLst>
  <pc:docChgLst>
    <pc:chgData name="Becca Kozlowski" userId="S::bkozlowski@sos.idaho.gov::8a29388a-51cd-4f83-a91c-832e9beb578f" providerId="AD" clId="Web-{FD2DCC91-DAB4-9C8E-222F-537754F55584}"/>
    <pc:docChg chg="modSld">
      <pc:chgData name="Becca Kozlowski" userId="S::bkozlowski@sos.idaho.gov::8a29388a-51cd-4f83-a91c-832e9beb578f" providerId="AD" clId="Web-{FD2DCC91-DAB4-9C8E-222F-537754F55584}" dt="2025-11-07T23:20:53.564" v="51"/>
      <pc:docMkLst>
        <pc:docMk/>
      </pc:docMkLst>
      <pc:sldChg chg="addSp delSp modSp">
        <pc:chgData name="Becca Kozlowski" userId="S::bkozlowski@sos.idaho.gov::8a29388a-51cd-4f83-a91c-832e9beb578f" providerId="AD" clId="Web-{FD2DCC91-DAB4-9C8E-222F-537754F55584}" dt="2025-11-07T23:20:53.564" v="51"/>
        <pc:sldMkLst>
          <pc:docMk/>
          <pc:sldMk cId="3664343331" sldId="279"/>
        </pc:sldMkLst>
        <pc:picChg chg="add mod">
          <ac:chgData name="Becca Kozlowski" userId="S::bkozlowski@sos.idaho.gov::8a29388a-51cd-4f83-a91c-832e9beb578f" providerId="AD" clId="Web-{FD2DCC91-DAB4-9C8E-222F-537754F55584}" dt="2025-11-07T23:13:35.880" v="17"/>
          <ac:picMkLst>
            <pc:docMk/>
            <pc:sldMk cId="3664343331" sldId="279"/>
            <ac:picMk id="9" creationId="{7B142567-62B3-4BB3-5B78-15F86A6D3835}"/>
          </ac:picMkLst>
        </pc:picChg>
      </pc:sldChg>
    </pc:docChg>
  </pc:docChgLst>
  <pc:docChgLst>
    <pc:chgData name="Peggy Caraway" userId="S::pcaraway@sos.idaho.gov::cba6fa7a-dba6-4919-83bd-9c4a807ef10c" providerId="AD" clId="Web-{6EF010B5-FBBE-579F-327A-9C3E93BCC3A0}"/>
    <pc:docChg chg="modSld">
      <pc:chgData name="Peggy Caraway" userId="S::pcaraway@sos.idaho.gov::cba6fa7a-dba6-4919-83bd-9c4a807ef10c" providerId="AD" clId="Web-{6EF010B5-FBBE-579F-327A-9C3E93BCC3A0}" dt="2025-11-07T17:40:33.705" v="83" actId="1076"/>
      <pc:docMkLst>
        <pc:docMk/>
      </pc:docMkLst>
      <pc:sldChg chg="modSp">
        <pc:chgData name="Peggy Caraway" userId="S::pcaraway@sos.idaho.gov::cba6fa7a-dba6-4919-83bd-9c4a807ef10c" providerId="AD" clId="Web-{6EF010B5-FBBE-579F-327A-9C3E93BCC3A0}" dt="2025-11-07T17:32:07.075" v="54" actId="20577"/>
        <pc:sldMkLst>
          <pc:docMk/>
          <pc:sldMk cId="870632548" sldId="257"/>
        </pc:sldMkLst>
        <pc:spChg chg="mod">
          <ac:chgData name="Peggy Caraway" userId="S::pcaraway@sos.idaho.gov::cba6fa7a-dba6-4919-83bd-9c4a807ef10c" providerId="AD" clId="Web-{6EF010B5-FBBE-579F-327A-9C3E93BCC3A0}" dt="2025-11-07T17:32:07.075" v="54" actId="20577"/>
          <ac:spMkLst>
            <pc:docMk/>
            <pc:sldMk cId="870632548" sldId="257"/>
            <ac:spMk id="7" creationId="{63430025-E0E2-16B0-7753-E26DCACFB4D4}"/>
          </ac:spMkLst>
        </pc:spChg>
      </pc:sldChg>
      <pc:sldChg chg="modSp">
        <pc:chgData name="Peggy Caraway" userId="S::pcaraway@sos.idaho.gov::cba6fa7a-dba6-4919-83bd-9c4a807ef10c" providerId="AD" clId="Web-{6EF010B5-FBBE-579F-327A-9C3E93BCC3A0}" dt="2025-11-07T17:33:45.983" v="78" actId="20577"/>
        <pc:sldMkLst>
          <pc:docMk/>
          <pc:sldMk cId="2960447326" sldId="264"/>
        </pc:sldMkLst>
        <pc:spChg chg="mod">
          <ac:chgData name="Peggy Caraway" userId="S::pcaraway@sos.idaho.gov::cba6fa7a-dba6-4919-83bd-9c4a807ef10c" providerId="AD" clId="Web-{6EF010B5-FBBE-579F-327A-9C3E93BCC3A0}" dt="2025-11-07T17:33:45.983" v="78" actId="20577"/>
          <ac:spMkLst>
            <pc:docMk/>
            <pc:sldMk cId="2960447326" sldId="264"/>
            <ac:spMk id="4" creationId="{03D025B1-CDDB-F57A-FE9F-3BDD3D58E542}"/>
          </ac:spMkLst>
        </pc:spChg>
      </pc:sldChg>
      <pc:sldChg chg="addSp delSp modSp">
        <pc:chgData name="Peggy Caraway" userId="S::pcaraway@sos.idaho.gov::cba6fa7a-dba6-4919-83bd-9c4a807ef10c" providerId="AD" clId="Web-{6EF010B5-FBBE-579F-327A-9C3E93BCC3A0}" dt="2025-11-07T17:40:33.705" v="83" actId="1076"/>
        <pc:sldMkLst>
          <pc:docMk/>
          <pc:sldMk cId="3255333573" sldId="267"/>
        </pc:sldMkLst>
        <pc:spChg chg="add mod">
          <ac:chgData name="Peggy Caraway" userId="S::pcaraway@sos.idaho.gov::cba6fa7a-dba6-4919-83bd-9c4a807ef10c" providerId="AD" clId="Web-{6EF010B5-FBBE-579F-327A-9C3E93BCC3A0}" dt="2025-11-07T17:40:33.705" v="83" actId="1076"/>
          <ac:spMkLst>
            <pc:docMk/>
            <pc:sldMk cId="3255333573" sldId="267"/>
            <ac:spMk id="2" creationId="{FD589B6E-0734-1D0F-3557-A65C66073FEC}"/>
          </ac:spMkLst>
        </pc:spChg>
      </pc:sldChg>
    </pc:docChg>
  </pc:docChgLst>
  <pc:docChgLst>
    <pc:chgData name="Nolan Watson" userId="S::nwatson@sos.idaho.gov::aed87617-197a-487d-8f88-7627fef67e6c" providerId="AD" clId="Web-{95DF2A27-6B42-942D-5927-BF0AFE7D0DDF}"/>
    <pc:docChg chg="mod">
      <pc:chgData name="Nolan Watson" userId="S::nwatson@sos.idaho.gov::aed87617-197a-487d-8f88-7627fef67e6c" providerId="AD" clId="Web-{95DF2A27-6B42-942D-5927-BF0AFE7D0DDF}" dt="2025-11-07T18:10:32.672" v="0" actId="33475"/>
      <pc:docMkLst>
        <pc:docMk/>
      </pc:docMkLst>
    </pc:docChg>
  </pc:docChgLst>
  <pc:docChgLst>
    <pc:chgData name="Peggy Caraway" userId="S::pcaraway@sos.idaho.gov::cba6fa7a-dba6-4919-83bd-9c4a807ef10c" providerId="AD" clId="Web-{9D0F69EF-7A01-CB87-ED96-0245FE9D05E0}"/>
    <pc:docChg chg="modSld">
      <pc:chgData name="Peggy Caraway" userId="S::pcaraway@sos.idaho.gov::cba6fa7a-dba6-4919-83bd-9c4a807ef10c" providerId="AD" clId="Web-{9D0F69EF-7A01-CB87-ED96-0245FE9D05E0}" dt="2025-11-07T23:22:24.243" v="159"/>
      <pc:docMkLst>
        <pc:docMk/>
      </pc:docMkLst>
      <pc:sldChg chg="modSp">
        <pc:chgData name="Peggy Caraway" userId="S::pcaraway@sos.idaho.gov::cba6fa7a-dba6-4919-83bd-9c4a807ef10c" providerId="AD" clId="Web-{9D0F69EF-7A01-CB87-ED96-0245FE9D05E0}" dt="2025-11-07T23:02:27.854" v="75" actId="20577"/>
        <pc:sldMkLst>
          <pc:docMk/>
          <pc:sldMk cId="2242607566" sldId="265"/>
        </pc:sldMkLst>
        <pc:spChg chg="mod">
          <ac:chgData name="Peggy Caraway" userId="S::pcaraway@sos.idaho.gov::cba6fa7a-dba6-4919-83bd-9c4a807ef10c" providerId="AD" clId="Web-{9D0F69EF-7A01-CB87-ED96-0245FE9D05E0}" dt="2025-11-07T23:00:53.213" v="8" actId="1076"/>
          <ac:spMkLst>
            <pc:docMk/>
            <pc:sldMk cId="2242607566" sldId="265"/>
            <ac:spMk id="2" creationId="{F4F115FD-F8A0-73A3-AD89-32454CAE91DA}"/>
          </ac:spMkLst>
        </pc:spChg>
        <pc:spChg chg="mod">
          <ac:chgData name="Peggy Caraway" userId="S::pcaraway@sos.idaho.gov::cba6fa7a-dba6-4919-83bd-9c4a807ef10c" providerId="AD" clId="Web-{9D0F69EF-7A01-CB87-ED96-0245FE9D05E0}" dt="2025-11-07T23:02:27.854" v="75" actId="20577"/>
          <ac:spMkLst>
            <pc:docMk/>
            <pc:sldMk cId="2242607566" sldId="265"/>
            <ac:spMk id="4" creationId="{03D025B1-CDDB-F57A-FE9F-3BDD3D58E542}"/>
          </ac:spMkLst>
        </pc:spChg>
      </pc:sldChg>
      <pc:sldChg chg="modSp">
        <pc:chgData name="Peggy Caraway" userId="S::pcaraway@sos.idaho.gov::cba6fa7a-dba6-4919-83bd-9c4a807ef10c" providerId="AD" clId="Web-{9D0F69EF-7A01-CB87-ED96-0245FE9D05E0}" dt="2025-11-07T22:59:59.228" v="4" actId="20577"/>
        <pc:sldMkLst>
          <pc:docMk/>
          <pc:sldMk cId="1402131763" sldId="266"/>
        </pc:sldMkLst>
        <pc:spChg chg="mod">
          <ac:chgData name="Peggy Caraway" userId="S::pcaraway@sos.idaho.gov::cba6fa7a-dba6-4919-83bd-9c4a807ef10c" providerId="AD" clId="Web-{9D0F69EF-7A01-CB87-ED96-0245FE9D05E0}" dt="2025-11-07T22:59:59.228" v="4" actId="20577"/>
          <ac:spMkLst>
            <pc:docMk/>
            <pc:sldMk cId="1402131763" sldId="266"/>
            <ac:spMk id="2" creationId="{F4F115FD-F8A0-73A3-AD89-32454CAE91DA}"/>
          </ac:spMkLst>
        </pc:spChg>
      </pc:sldChg>
      <pc:sldChg chg="addSp delSp modSp">
        <pc:chgData name="Peggy Caraway" userId="S::pcaraway@sos.idaho.gov::cba6fa7a-dba6-4919-83bd-9c4a807ef10c" providerId="AD" clId="Web-{9D0F69EF-7A01-CB87-ED96-0245FE9D05E0}" dt="2025-11-07T23:22:24.243" v="159"/>
        <pc:sldMkLst>
          <pc:docMk/>
          <pc:sldMk cId="3664343331" sldId="279"/>
        </pc:sldMkLst>
        <pc:spChg chg="add mod">
          <ac:chgData name="Peggy Caraway" userId="S::pcaraway@sos.idaho.gov::cba6fa7a-dba6-4919-83bd-9c4a807ef10c" providerId="AD" clId="Web-{9D0F69EF-7A01-CB87-ED96-0245FE9D05E0}" dt="2025-11-07T23:14:32.646" v="114" actId="1076"/>
          <ac:spMkLst>
            <pc:docMk/>
            <pc:sldMk cId="3664343331" sldId="279"/>
            <ac:spMk id="2" creationId="{4A841D4E-EE4D-6C45-742E-6A49FE242A40}"/>
          </ac:spMkLst>
        </pc:spChg>
        <pc:spChg chg="mod">
          <ac:chgData name="Peggy Caraway" userId="S::pcaraway@sos.idaho.gov::cba6fa7a-dba6-4919-83bd-9c4a807ef10c" providerId="AD" clId="Web-{9D0F69EF-7A01-CB87-ED96-0245FE9D05E0}" dt="2025-11-07T23:13:41.989" v="101" actId="14100"/>
          <ac:spMkLst>
            <pc:docMk/>
            <pc:sldMk cId="3664343331" sldId="279"/>
            <ac:spMk id="3" creationId="{B5F04740-FE04-BE54-58F5-42176FE35DF2}"/>
          </ac:spMkLst>
        </pc:spChg>
        <pc:spChg chg="add mod">
          <ac:chgData name="Peggy Caraway" userId="S::pcaraway@sos.idaho.gov::cba6fa7a-dba6-4919-83bd-9c4a807ef10c" providerId="AD" clId="Web-{9D0F69EF-7A01-CB87-ED96-0245FE9D05E0}" dt="2025-11-07T23:15:49.209" v="143" actId="20577"/>
          <ac:spMkLst>
            <pc:docMk/>
            <pc:sldMk cId="3664343331" sldId="279"/>
            <ac:spMk id="6" creationId="{C1C08219-8DE4-8922-80EE-05C65D17537C}"/>
          </ac:spMkLst>
        </pc:spChg>
        <pc:spChg chg="add mod">
          <ac:chgData name="Peggy Caraway" userId="S::pcaraway@sos.idaho.gov::cba6fa7a-dba6-4919-83bd-9c4a807ef10c" providerId="AD" clId="Web-{9D0F69EF-7A01-CB87-ED96-0245FE9D05E0}" dt="2025-11-07T23:16:45.631" v="149" actId="1076"/>
          <ac:spMkLst>
            <pc:docMk/>
            <pc:sldMk cId="3664343331" sldId="279"/>
            <ac:spMk id="7" creationId="{ABF6F689-4FC7-6D16-8AC5-ECF1CC9E6A6D}"/>
          </ac:spMkLst>
        </pc:spChg>
        <pc:picChg chg="add mod">
          <ac:chgData name="Peggy Caraway" userId="S::pcaraway@sos.idaho.gov::cba6fa7a-dba6-4919-83bd-9c4a807ef10c" providerId="AD" clId="Web-{9D0F69EF-7A01-CB87-ED96-0245FE9D05E0}" dt="2025-11-07T23:19:05.678" v="158" actId="1076"/>
          <ac:picMkLst>
            <pc:docMk/>
            <pc:sldMk cId="3664343331" sldId="279"/>
            <ac:picMk id="10" creationId="{789282AF-942F-CD2F-F070-31ADD9F2B6C5}"/>
          </ac:picMkLst>
        </pc:picChg>
      </pc:sldChg>
    </pc:docChg>
  </pc:docChgLst>
  <pc:docChgLst>
    <pc:chgData name="Peggy Caraway" userId="S::pcaraway@sos.idaho.gov::cba6fa7a-dba6-4919-83bd-9c4a807ef10c" providerId="AD" clId="Web-{9E06DFC4-81B9-83EF-AEA9-FD5B8B5EF207}"/>
    <pc:docChg chg="modSld">
      <pc:chgData name="Peggy Caraway" userId="S::pcaraway@sos.idaho.gov::cba6fa7a-dba6-4919-83bd-9c4a807ef10c" providerId="AD" clId="Web-{9E06DFC4-81B9-83EF-AEA9-FD5B8B5EF207}" dt="2025-11-07T23:33:13.347" v="65" actId="1076"/>
      <pc:docMkLst>
        <pc:docMk/>
      </pc:docMkLst>
      <pc:sldChg chg="delSp modSp">
        <pc:chgData name="Peggy Caraway" userId="S::pcaraway@sos.idaho.gov::cba6fa7a-dba6-4919-83bd-9c4a807ef10c" providerId="AD" clId="Web-{9E06DFC4-81B9-83EF-AEA9-FD5B8B5EF207}" dt="2025-11-07T23:33:13.347" v="65" actId="1076"/>
        <pc:sldMkLst>
          <pc:docMk/>
          <pc:sldMk cId="870632548" sldId="257"/>
        </pc:sldMkLst>
        <pc:spChg chg="mod">
          <ac:chgData name="Peggy Caraway" userId="S::pcaraway@sos.idaho.gov::cba6fa7a-dba6-4919-83bd-9c4a807ef10c" providerId="AD" clId="Web-{9E06DFC4-81B9-83EF-AEA9-FD5B8B5EF207}" dt="2025-11-07T23:30:36.781" v="12" actId="1076"/>
          <ac:spMkLst>
            <pc:docMk/>
            <pc:sldMk cId="870632548" sldId="257"/>
            <ac:spMk id="3" creationId="{D10CEA06-C4D9-67FE-6FE1-75FED68F2925}"/>
          </ac:spMkLst>
        </pc:spChg>
        <pc:spChg chg="mod">
          <ac:chgData name="Peggy Caraway" userId="S::pcaraway@sos.idaho.gov::cba6fa7a-dba6-4919-83bd-9c4a807ef10c" providerId="AD" clId="Web-{9E06DFC4-81B9-83EF-AEA9-FD5B8B5EF207}" dt="2025-11-07T23:33:13.347" v="65" actId="1076"/>
          <ac:spMkLst>
            <pc:docMk/>
            <pc:sldMk cId="870632548" sldId="257"/>
            <ac:spMk id="7" creationId="{63430025-E0E2-16B0-7753-E26DCACFB4D4}"/>
          </ac:spMkLst>
        </pc:spChg>
        <pc:spChg chg="mod">
          <ac:chgData name="Peggy Caraway" userId="S::pcaraway@sos.idaho.gov::cba6fa7a-dba6-4919-83bd-9c4a807ef10c" providerId="AD" clId="Web-{9E06DFC4-81B9-83EF-AEA9-FD5B8B5EF207}" dt="2025-11-07T23:30:44.734" v="13" actId="1076"/>
          <ac:spMkLst>
            <pc:docMk/>
            <pc:sldMk cId="870632548" sldId="257"/>
            <ac:spMk id="8" creationId="{10AE5B43-71A7-8831-CC6A-38978C5A65F2}"/>
          </ac:spMkLst>
        </pc:spChg>
        <pc:spChg chg="mod">
          <ac:chgData name="Peggy Caraway" userId="S::pcaraway@sos.idaho.gov::cba6fa7a-dba6-4919-83bd-9c4a807ef10c" providerId="AD" clId="Web-{9E06DFC4-81B9-83EF-AEA9-FD5B8B5EF207}" dt="2025-11-07T23:31:50.547" v="55" actId="1076"/>
          <ac:spMkLst>
            <pc:docMk/>
            <pc:sldMk cId="870632548" sldId="257"/>
            <ac:spMk id="10" creationId="{9B3F5A96-AA2C-F347-94F0-615EC8B3CDE0}"/>
          </ac:spMkLst>
        </pc:spChg>
        <pc:spChg chg="mod">
          <ac:chgData name="Peggy Caraway" userId="S::pcaraway@sos.idaho.gov::cba6fa7a-dba6-4919-83bd-9c4a807ef10c" providerId="AD" clId="Web-{9E06DFC4-81B9-83EF-AEA9-FD5B8B5EF207}" dt="2025-11-07T23:31:26.578" v="52" actId="1076"/>
          <ac:spMkLst>
            <pc:docMk/>
            <pc:sldMk cId="870632548" sldId="257"/>
            <ac:spMk id="11" creationId="{7E03F93B-9AB6-B3AD-77A2-0E84E3B59F5E}"/>
          </ac:spMkLst>
        </pc:spChg>
        <pc:spChg chg="mod">
          <ac:chgData name="Peggy Caraway" userId="S::pcaraway@sos.idaho.gov::cba6fa7a-dba6-4919-83bd-9c4a807ef10c" providerId="AD" clId="Web-{9E06DFC4-81B9-83EF-AEA9-FD5B8B5EF207}" dt="2025-11-07T23:31:41.813" v="54" actId="1076"/>
          <ac:spMkLst>
            <pc:docMk/>
            <pc:sldMk cId="870632548" sldId="257"/>
            <ac:spMk id="12" creationId="{F50B209D-01F1-AEF0-E08A-0AAA4FDE798F}"/>
          </ac:spMkLst>
        </pc:spChg>
        <pc:spChg chg="mod">
          <ac:chgData name="Peggy Caraway" userId="S::pcaraway@sos.idaho.gov::cba6fa7a-dba6-4919-83bd-9c4a807ef10c" providerId="AD" clId="Web-{9E06DFC4-81B9-83EF-AEA9-FD5B8B5EF207}" dt="2025-11-07T23:33:00.925" v="64" actId="1076"/>
          <ac:spMkLst>
            <pc:docMk/>
            <pc:sldMk cId="870632548" sldId="257"/>
            <ac:spMk id="13" creationId="{A7432139-5477-4895-254D-635D760CBB10}"/>
          </ac:spMkLst>
        </pc:spChg>
      </pc:sldChg>
      <pc:sldChg chg="addSp modSp">
        <pc:chgData name="Peggy Caraway" userId="S::pcaraway@sos.idaho.gov::cba6fa7a-dba6-4919-83bd-9c4a807ef10c" providerId="AD" clId="Web-{9E06DFC4-81B9-83EF-AEA9-FD5B8B5EF207}" dt="2025-11-07T23:25:56.591" v="10" actId="1076"/>
        <pc:sldMkLst>
          <pc:docMk/>
          <pc:sldMk cId="3664343331" sldId="279"/>
        </pc:sldMkLst>
        <pc:picChg chg="add mod">
          <ac:chgData name="Peggy Caraway" userId="S::pcaraway@sos.idaho.gov::cba6fa7a-dba6-4919-83bd-9c4a807ef10c" providerId="AD" clId="Web-{9E06DFC4-81B9-83EF-AEA9-FD5B8B5EF207}" dt="2025-11-07T23:22:44.932" v="1" actId="1076"/>
          <ac:picMkLst>
            <pc:docMk/>
            <pc:sldMk cId="3664343331" sldId="279"/>
            <ac:picMk id="8" creationId="{4E9C7E8F-ECFB-1090-C735-BC11C5210B1A}"/>
          </ac:picMkLst>
        </pc:picChg>
        <pc:picChg chg="add mod">
          <ac:chgData name="Peggy Caraway" userId="S::pcaraway@sos.idaho.gov::cba6fa7a-dba6-4919-83bd-9c4a807ef10c" providerId="AD" clId="Web-{9E06DFC4-81B9-83EF-AEA9-FD5B8B5EF207}" dt="2025-11-07T23:25:56.591" v="10" actId="1076"/>
          <ac:picMkLst>
            <pc:docMk/>
            <pc:sldMk cId="3664343331" sldId="279"/>
            <ac:picMk id="12" creationId="{A5B2867B-C8E0-0002-E5CB-76C60480A28E}"/>
          </ac:picMkLst>
        </pc:picChg>
      </pc:sldChg>
    </pc:docChg>
  </pc:docChgLst>
  <pc:docChgLst>
    <pc:chgData name="Grace King" userId="S::gking@sos.idaho.gov::761c0bda-a01a-446a-a952-ba29123f258c" providerId="AD" clId="Web-{4CEF8941-B87F-C8D4-3CCC-457AB56CC9E3}"/>
    <pc:docChg chg="mod modSld">
      <pc:chgData name="Grace King" userId="S::gking@sos.idaho.gov::761c0bda-a01a-446a-a952-ba29123f258c" providerId="AD" clId="Web-{4CEF8941-B87F-C8D4-3CCC-457AB56CC9E3}" dt="2025-11-12T20:15:22.598" v="3" actId="20577"/>
      <pc:docMkLst>
        <pc:docMk/>
      </pc:docMkLst>
      <pc:sldChg chg="modSp">
        <pc:chgData name="Grace King" userId="S::gking@sos.idaho.gov::761c0bda-a01a-446a-a952-ba29123f258c" providerId="AD" clId="Web-{4CEF8941-B87F-C8D4-3CCC-457AB56CC9E3}" dt="2025-11-12T20:15:22.598" v="3" actId="20577"/>
        <pc:sldMkLst>
          <pc:docMk/>
          <pc:sldMk cId="2498125616" sldId="277"/>
        </pc:sldMkLst>
        <pc:spChg chg="mod">
          <ac:chgData name="Grace King" userId="S::gking@sos.idaho.gov::761c0bda-a01a-446a-a952-ba29123f258c" providerId="AD" clId="Web-{4CEF8941-B87F-C8D4-3CCC-457AB56CC9E3}" dt="2025-11-12T20:15:22.598" v="3" actId="20577"/>
          <ac:spMkLst>
            <pc:docMk/>
            <pc:sldMk cId="2498125616" sldId="277"/>
            <ac:spMk id="2" creationId="{B6D249A1-0814-8255-9E02-AF31FEB40EF0}"/>
          </ac:spMkLst>
        </pc:spChg>
      </pc:sldChg>
      <pc:sldChg chg="modSp">
        <pc:chgData name="Grace King" userId="S::gking@sos.idaho.gov::761c0bda-a01a-446a-a952-ba29123f258c" providerId="AD" clId="Web-{4CEF8941-B87F-C8D4-3CCC-457AB56CC9E3}" dt="2025-11-12T20:14:25.378" v="2" actId="20577"/>
        <pc:sldMkLst>
          <pc:docMk/>
          <pc:sldMk cId="47444076" sldId="278"/>
        </pc:sldMkLst>
        <pc:spChg chg="mod">
          <ac:chgData name="Grace King" userId="S::gking@sos.idaho.gov::761c0bda-a01a-446a-a952-ba29123f258c" providerId="AD" clId="Web-{4CEF8941-B87F-C8D4-3CCC-457AB56CC9E3}" dt="2025-11-12T20:14:25.378" v="2" actId="20577"/>
          <ac:spMkLst>
            <pc:docMk/>
            <pc:sldMk cId="47444076" sldId="278"/>
            <ac:spMk id="5" creationId="{276425EC-E561-15A0-B6F2-95BADDEB305A}"/>
          </ac:spMkLst>
        </pc:spChg>
      </pc:sldChg>
    </pc:docChg>
  </pc:docChgLst>
  <pc:docChgLst>
    <pc:chgData name="Peggy Caraway" userId="S::pcaraway@sos.idaho.gov::cba6fa7a-dba6-4919-83bd-9c4a807ef10c" providerId="AD" clId="Web-{F7422CA2-0DFD-C975-7C00-DB8C13B2B1C4}"/>
    <pc:docChg chg="modSld">
      <pc:chgData name="Peggy Caraway" userId="S::pcaraway@sos.idaho.gov::cba6fa7a-dba6-4919-83bd-9c4a807ef10c" providerId="AD" clId="Web-{F7422CA2-0DFD-C975-7C00-DB8C13B2B1C4}" dt="2025-11-07T22:46:10.976" v="42" actId="20577"/>
      <pc:docMkLst>
        <pc:docMk/>
      </pc:docMkLst>
      <pc:sldChg chg="modSp">
        <pc:chgData name="Peggy Caraway" userId="S::pcaraway@sos.idaho.gov::cba6fa7a-dba6-4919-83bd-9c4a807ef10c" providerId="AD" clId="Web-{F7422CA2-0DFD-C975-7C00-DB8C13B2B1C4}" dt="2025-11-07T22:46:10.976" v="42" actId="20577"/>
        <pc:sldMkLst>
          <pc:docMk/>
          <pc:sldMk cId="2242607566" sldId="265"/>
        </pc:sldMkLst>
        <pc:spChg chg="mod">
          <ac:chgData name="Peggy Caraway" userId="S::pcaraway@sos.idaho.gov::cba6fa7a-dba6-4919-83bd-9c4a807ef10c" providerId="AD" clId="Web-{F7422CA2-0DFD-C975-7C00-DB8C13B2B1C4}" dt="2025-11-07T22:45:53.257" v="1" actId="1076"/>
          <ac:spMkLst>
            <pc:docMk/>
            <pc:sldMk cId="2242607566" sldId="265"/>
            <ac:spMk id="2" creationId="{F4F115FD-F8A0-73A3-AD89-32454CAE91DA}"/>
          </ac:spMkLst>
        </pc:spChg>
        <pc:spChg chg="mod">
          <ac:chgData name="Peggy Caraway" userId="S::pcaraway@sos.idaho.gov::cba6fa7a-dba6-4919-83bd-9c4a807ef10c" providerId="AD" clId="Web-{F7422CA2-0DFD-C975-7C00-DB8C13B2B1C4}" dt="2025-11-07T22:46:10.976" v="42" actId="20577"/>
          <ac:spMkLst>
            <pc:docMk/>
            <pc:sldMk cId="2242607566" sldId="265"/>
            <ac:spMk id="4" creationId="{03D025B1-CDDB-F57A-FE9F-3BDD3D58E54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C6924-B7FA-4C0B-AD1D-F76B2398726D}" type="datetimeFigureOut"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BE5D8-6B17-4126-BE7A-7620058F4D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3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333333"/>
                </a:solidFill>
              </a:rPr>
              <a:t>- $1,000 per contributor per election: individual, business, or political committee</a:t>
            </a:r>
            <a:endParaRPr lang="en-US" dirty="0"/>
          </a:p>
          <a:p>
            <a:r>
              <a:rPr lang="en-US" dirty="0">
                <a:solidFill>
                  <a:srgbClr val="333333"/>
                </a:solidFill>
              </a:rPr>
              <a:t>- Contributions of $1,000 or more must be reported within 48 hours of receipt</a:t>
            </a:r>
            <a:endParaRPr lang="en-US" dirty="0"/>
          </a:p>
          <a:p>
            <a:r>
              <a:rPr lang="en-US" dirty="0">
                <a:solidFill>
                  <a:srgbClr val="333333"/>
                </a:solidFill>
              </a:rPr>
              <a:t>- Businesses with shared ownership are limited to $1,000 combined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BE5D8-6B17-4126-BE7A-7620058F4D87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9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BE5D8-6B17-4126-BE7A-7620058F4D87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2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5085EA-3288-02DB-2210-51E65647FF3E}"/>
              </a:ext>
            </a:extLst>
          </p:cNvPr>
          <p:cNvSpPr/>
          <p:nvPr userDrawn="1"/>
        </p:nvSpPr>
        <p:spPr>
          <a:xfrm>
            <a:off x="3886204" y="-110836"/>
            <a:ext cx="8407396" cy="7176654"/>
          </a:xfrm>
          <a:prstGeom prst="rect">
            <a:avLst/>
          </a:prstGeom>
          <a:gradFill>
            <a:gsLst>
              <a:gs pos="100000">
                <a:schemeClr val="tx2">
                  <a:lumMod val="0"/>
                </a:schemeClr>
              </a:gs>
              <a:gs pos="0">
                <a:schemeClr val="tx2">
                  <a:lumMod val="10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FD9D7-F8C3-41F6-B34B-7498EF885150}"/>
              </a:ext>
            </a:extLst>
          </p:cNvPr>
          <p:cNvSpPr/>
          <p:nvPr userDrawn="1"/>
        </p:nvSpPr>
        <p:spPr>
          <a:xfrm rot="10800000">
            <a:off x="-3" y="-1"/>
            <a:ext cx="3886207" cy="7065818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6B60E-3F75-4BDC-9B34-F7A12D0BF2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60433" y="882650"/>
            <a:ext cx="7462887" cy="23876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1F59C-40B1-4CAE-B77D-49032EAF5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0434" y="3270250"/>
            <a:ext cx="7555316" cy="165576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702834-7DFD-4B4F-8509-28D965A364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1713908"/>
            <a:ext cx="3886208" cy="19324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701E81-80B9-4FA7-BA27-5ED76C793985}"/>
              </a:ext>
            </a:extLst>
          </p:cNvPr>
          <p:cNvSpPr txBox="1"/>
          <p:nvPr userDrawn="1"/>
        </p:nvSpPr>
        <p:spPr>
          <a:xfrm>
            <a:off x="1067977" y="6212346"/>
            <a:ext cx="175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sos.idaho.gov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195576-86E1-8D1A-1F3C-756D83437C2A}"/>
              </a:ext>
            </a:extLst>
          </p:cNvPr>
          <p:cNvCxnSpPr>
            <a:cxnSpLocks/>
          </p:cNvCxnSpPr>
          <p:nvPr userDrawn="1"/>
        </p:nvCxnSpPr>
        <p:spPr>
          <a:xfrm>
            <a:off x="4255683" y="3213100"/>
            <a:ext cx="7367637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48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5DA59-0626-4877-8265-6873D2713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00" y="69055"/>
            <a:ext cx="1185545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1CAA8-CE54-4414-B619-C9A0BCBAD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1698625"/>
            <a:ext cx="10947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25B4FE-9A48-3C2F-25AA-D1DEECB4ED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78550" y="6379370"/>
            <a:ext cx="5962650" cy="260350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algn="r">
              <a:defRPr sz="1200">
                <a:solidFill>
                  <a:schemeClr val="tx2"/>
                </a:solidFill>
              </a:defRPr>
            </a:lvl2pPr>
            <a:lvl3pPr algn="r">
              <a:defRPr sz="1200">
                <a:solidFill>
                  <a:schemeClr val="tx2"/>
                </a:solidFill>
              </a:defRPr>
            </a:lvl3pPr>
            <a:lvl4pPr algn="r">
              <a:defRPr sz="1200">
                <a:solidFill>
                  <a:schemeClr val="tx2"/>
                </a:solidFill>
              </a:defRPr>
            </a:lvl4pPr>
            <a:lvl5pPr algn="r"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Presentation name, date, revision number, and/or author/presenter</a:t>
            </a:r>
          </a:p>
        </p:txBody>
      </p:sp>
    </p:spTree>
    <p:extLst>
      <p:ext uri="{BB962C8B-B14F-4D97-AF65-F5344CB8AC3E}">
        <p14:creationId xmlns:p14="http://schemas.microsoft.com/office/powerpoint/2010/main" val="5112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9A12FB-436A-6CB4-BCBD-9532165E2BAC}"/>
              </a:ext>
            </a:extLst>
          </p:cNvPr>
          <p:cNvSpPr/>
          <p:nvPr userDrawn="1"/>
        </p:nvSpPr>
        <p:spPr>
          <a:xfrm>
            <a:off x="0" y="0"/>
            <a:ext cx="12192000" cy="6178550"/>
          </a:xfrm>
          <a:prstGeom prst="rect">
            <a:avLst/>
          </a:prstGeom>
          <a:gradFill>
            <a:gsLst>
              <a:gs pos="100000">
                <a:schemeClr val="tx2">
                  <a:lumMod val="0"/>
                </a:schemeClr>
              </a:gs>
              <a:gs pos="0">
                <a:schemeClr val="tx2">
                  <a:lumMod val="10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E89B8-3851-462B-8F56-3315A70B9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069975"/>
            <a:ext cx="10782300" cy="1885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FE31E-A991-477F-8E48-DA32DB46F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3144838"/>
            <a:ext cx="10871200" cy="1500187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C2E61F-0A7E-56BD-6FEF-FE0D99CE0707}"/>
              </a:ext>
            </a:extLst>
          </p:cNvPr>
          <p:cNvCxnSpPr>
            <a:cxnSpLocks/>
          </p:cNvCxnSpPr>
          <p:nvPr userDrawn="1"/>
        </p:nvCxnSpPr>
        <p:spPr>
          <a:xfrm>
            <a:off x="774700" y="3003550"/>
            <a:ext cx="10668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E957E2C-535C-CE0D-93D4-C20C4844E2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78550" y="6379370"/>
            <a:ext cx="5962650" cy="260350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algn="r">
              <a:defRPr sz="1200">
                <a:solidFill>
                  <a:schemeClr val="tx2"/>
                </a:solidFill>
              </a:defRPr>
            </a:lvl2pPr>
            <a:lvl3pPr algn="r">
              <a:defRPr sz="1200">
                <a:solidFill>
                  <a:schemeClr val="tx2"/>
                </a:solidFill>
              </a:defRPr>
            </a:lvl3pPr>
            <a:lvl4pPr algn="r">
              <a:defRPr sz="1200">
                <a:solidFill>
                  <a:schemeClr val="tx2"/>
                </a:solidFill>
              </a:defRPr>
            </a:lvl4pPr>
            <a:lvl5pPr algn="r"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Presentation name, date, revision number, and/or author/presenter</a:t>
            </a:r>
          </a:p>
        </p:txBody>
      </p:sp>
    </p:spTree>
    <p:extLst>
      <p:ext uri="{BB962C8B-B14F-4D97-AF65-F5344CB8AC3E}">
        <p14:creationId xmlns:p14="http://schemas.microsoft.com/office/powerpoint/2010/main" val="2720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A438F3A-2FD0-6530-F25B-E92880BAD0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00" y="69055"/>
            <a:ext cx="1185545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BAC67A-6245-43EA-3FD8-B7C98B9D4D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78550" y="6379370"/>
            <a:ext cx="5962650" cy="260350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algn="r">
              <a:defRPr sz="1200">
                <a:solidFill>
                  <a:schemeClr val="tx2"/>
                </a:solidFill>
              </a:defRPr>
            </a:lvl2pPr>
            <a:lvl3pPr algn="r">
              <a:defRPr sz="1200">
                <a:solidFill>
                  <a:schemeClr val="tx2"/>
                </a:solidFill>
              </a:defRPr>
            </a:lvl3pPr>
            <a:lvl4pPr algn="r">
              <a:defRPr sz="1200">
                <a:solidFill>
                  <a:schemeClr val="tx2"/>
                </a:solidFill>
              </a:defRPr>
            </a:lvl4pPr>
            <a:lvl5pPr algn="r"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Presentation name, date, revision number, and/or author/presenter</a:t>
            </a:r>
          </a:p>
        </p:txBody>
      </p:sp>
    </p:spTree>
    <p:extLst>
      <p:ext uri="{BB962C8B-B14F-4D97-AF65-F5344CB8AC3E}">
        <p14:creationId xmlns:p14="http://schemas.microsoft.com/office/powerpoint/2010/main" val="332413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55669B9A-5651-E6B2-110B-13E1D8D93A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78550" y="6379370"/>
            <a:ext cx="5962650" cy="260350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algn="r">
              <a:defRPr sz="1200">
                <a:solidFill>
                  <a:schemeClr val="tx2"/>
                </a:solidFill>
              </a:defRPr>
            </a:lvl2pPr>
            <a:lvl3pPr algn="r">
              <a:defRPr sz="1200">
                <a:solidFill>
                  <a:schemeClr val="tx2"/>
                </a:solidFill>
              </a:defRPr>
            </a:lvl3pPr>
            <a:lvl4pPr algn="r">
              <a:defRPr sz="1200">
                <a:solidFill>
                  <a:schemeClr val="tx2"/>
                </a:solidFill>
              </a:defRPr>
            </a:lvl4pPr>
            <a:lvl5pPr algn="r"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Presentation name, date, revision number, and/or author/presenter</a:t>
            </a:r>
          </a:p>
        </p:txBody>
      </p:sp>
    </p:spTree>
    <p:extLst>
      <p:ext uri="{BB962C8B-B14F-4D97-AF65-F5344CB8AC3E}">
        <p14:creationId xmlns:p14="http://schemas.microsoft.com/office/powerpoint/2010/main" val="309615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4656D7-08C5-ACA3-2469-7CE5E35DD92D}"/>
              </a:ext>
            </a:extLst>
          </p:cNvPr>
          <p:cNvSpPr/>
          <p:nvPr userDrawn="1"/>
        </p:nvSpPr>
        <p:spPr>
          <a:xfrm>
            <a:off x="0" y="-1587"/>
            <a:ext cx="12192000" cy="5991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7E6630-CD9C-4F52-B555-6B51269DB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74" b="15374"/>
          <a:stretch/>
        </p:blipFill>
        <p:spPr>
          <a:xfrm>
            <a:off x="6462407" y="-1322656"/>
            <a:ext cx="7337466" cy="7499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A5DA59-0626-4877-8265-6873D2713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592" y="73152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1CAA8-CE54-4414-B619-C9A0BCBAD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" y="1638427"/>
            <a:ext cx="10741533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09523B8-9BEA-92FB-A5E3-785A18C58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78550" y="6379370"/>
            <a:ext cx="5962650" cy="260350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algn="r">
              <a:defRPr sz="1200">
                <a:solidFill>
                  <a:schemeClr val="tx2"/>
                </a:solidFill>
              </a:defRPr>
            </a:lvl2pPr>
            <a:lvl3pPr algn="r">
              <a:defRPr sz="1200">
                <a:solidFill>
                  <a:schemeClr val="tx2"/>
                </a:solidFill>
              </a:defRPr>
            </a:lvl3pPr>
            <a:lvl4pPr algn="r">
              <a:defRPr sz="1200">
                <a:solidFill>
                  <a:schemeClr val="tx2"/>
                </a:solidFill>
              </a:defRPr>
            </a:lvl4pPr>
            <a:lvl5pPr algn="r"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Presentation name, date, revision number, and/or author/presenter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48C0EB-4778-3519-8AB0-C34E4D771D13}"/>
              </a:ext>
            </a:extLst>
          </p:cNvPr>
          <p:cNvCxnSpPr>
            <a:cxnSpLocks/>
          </p:cNvCxnSpPr>
          <p:nvPr userDrawn="1"/>
        </p:nvCxnSpPr>
        <p:spPr>
          <a:xfrm>
            <a:off x="298450" y="1346200"/>
            <a:ext cx="1160145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54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6F3A3622-3409-CF23-E3DE-56C1A965F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" t="8532" r="1227" b="85039"/>
          <a:stretch/>
        </p:blipFill>
        <p:spPr>
          <a:xfrm flipH="1">
            <a:off x="-12704" y="6059373"/>
            <a:ext cx="12204704" cy="7986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C66239-5B62-978A-D0A0-20AD5EF6373D}"/>
              </a:ext>
            </a:extLst>
          </p:cNvPr>
          <p:cNvSpPr/>
          <p:nvPr userDrawn="1"/>
        </p:nvSpPr>
        <p:spPr>
          <a:xfrm>
            <a:off x="0" y="0"/>
            <a:ext cx="12192000" cy="134381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D7926-D99D-4A95-818C-1DE9077FC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69055"/>
            <a:ext cx="11861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C5041-3FE7-4165-B62E-23DE590D5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100" y="1479837"/>
            <a:ext cx="11861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40DF160-54C3-EAD7-61E5-EDFAF6B173D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4" y="5950445"/>
            <a:ext cx="2331725" cy="115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4" r:id="rId4"/>
    <p:sldLayoutId id="2147483685" r:id="rId5"/>
    <p:sldLayoutId id="214748368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023BDDB-33D8-47FA-9D40-00B066DB37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CAMPAIGN FINANCE &amp; LOBBYING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4FAB299-7E14-4FFE-88D0-2260B00228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/>
              <a:t>The rules and how to access data</a:t>
            </a:r>
          </a:p>
        </p:txBody>
      </p:sp>
    </p:spTree>
    <p:extLst>
      <p:ext uri="{BB962C8B-B14F-4D97-AF65-F5344CB8AC3E}">
        <p14:creationId xmlns:p14="http://schemas.microsoft.com/office/powerpoint/2010/main" val="4175788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C77B59-120F-BF59-F0B3-0C41DA33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LOBBYIST</a:t>
            </a:r>
            <a:br>
              <a:rPr lang="en-US"/>
            </a:br>
            <a:r>
              <a:rPr lang="en-US"/>
              <a:t>Reporting Basics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E763CD-BD8A-8285-14C8-6169BBA11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>
                <a:effectLst/>
              </a:rPr>
              <a:t>Money spent to influence government officials and decisions must be tracked and reported.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313FD5-B4E5-C990-D437-0E9D5F7E0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590A-0171-1D37-2DAD-69E887ED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Note: Lobbying Laws Have Changed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06D69-C8B6-5903-7AE0-D1472F9B2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698625"/>
            <a:ext cx="566224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What has changed?</a:t>
            </a:r>
          </a:p>
          <a:p>
            <a:r>
              <a:rPr lang="en-US" dirty="0"/>
              <a:t>Monthly reporting for all lobbyists and state entities</a:t>
            </a:r>
          </a:p>
          <a:p>
            <a:r>
              <a:rPr lang="en-US" dirty="0"/>
              <a:t>The addition of “Indirect Lobbying”</a:t>
            </a:r>
          </a:p>
          <a:p>
            <a:r>
              <a:rPr lang="en-US" dirty="0"/>
              <a:t>The addition of a “paid for by” disclaimer requirement on public communications</a:t>
            </a:r>
          </a:p>
          <a:p>
            <a:r>
              <a:rPr lang="en-US" dirty="0"/>
              <a:t>Removal of an annual report (and semi-annual report for executive-only lobbyists and state entities)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04445-AB0A-13B9-92C7-EB3ADFBF73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3E94B3BF-434A-E1EA-441F-903860E2AC85}"/>
              </a:ext>
            </a:extLst>
          </p:cNvPr>
          <p:cNvSpPr/>
          <p:nvPr/>
        </p:nvSpPr>
        <p:spPr>
          <a:xfrm>
            <a:off x="165100" y="2740086"/>
            <a:ext cx="5662247" cy="2268415"/>
          </a:xfrm>
          <a:prstGeom prst="wedgeRect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of July 1, 2025, lobbying laws are now found in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7, Title 74, Idaho Code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Transparent and Ethical Government</a:t>
            </a:r>
            <a:endParaRPr kumimoji="0" lang="en-US" i="0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9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9D667-59A0-4E32-500D-DF92B2C7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 Must Register as a Lobbyist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5CFCF-B7AC-1D25-E2BD-0DBE236D3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buNone/>
            </a:pPr>
            <a:r>
              <a:rPr lang="en-US" sz="2400">
                <a:solidFill>
                  <a:srgbClr val="000000"/>
                </a:solidFill>
                <a:effectLst/>
              </a:rPr>
              <a:t>Anyone trying to influence the government's decisions privately must register as a lobbyist, as well as individuals associated with a business who make efforts to maintain relationships, entertain or promote goodwill with members of the legislature. </a:t>
            </a:r>
          </a:p>
          <a:p>
            <a:pPr marL="0" marR="0">
              <a:buNone/>
            </a:pPr>
            <a:r>
              <a:rPr lang="en-US" sz="2000">
                <a:solidFill>
                  <a:srgbClr val="000000"/>
                </a:solidFill>
                <a:effectLst/>
              </a:rPr>
              <a:t> </a:t>
            </a:r>
          </a:p>
          <a:p>
            <a:pPr marL="0" marR="0">
              <a:buNone/>
            </a:pPr>
            <a:r>
              <a:rPr lang="en-US" sz="2000">
                <a:solidFill>
                  <a:srgbClr val="000000"/>
                </a:solidFill>
                <a:effectLst/>
              </a:rPr>
              <a:t>Exceptions:</a:t>
            </a:r>
          </a:p>
          <a:p>
            <a:pPr marL="114300" indent="-342900"/>
            <a:r>
              <a:rPr lang="en-US" sz="2000">
                <a:solidFill>
                  <a:srgbClr val="000000"/>
                </a:solidFill>
                <a:effectLst/>
              </a:rPr>
              <a:t>News media</a:t>
            </a:r>
          </a:p>
          <a:p>
            <a:pPr marL="114300" indent="-342900"/>
            <a:r>
              <a:rPr lang="en-US" sz="2000">
                <a:solidFill>
                  <a:srgbClr val="000000"/>
                </a:solidFill>
                <a:effectLst/>
              </a:rPr>
              <a:t>Members representing a religious group</a:t>
            </a:r>
          </a:p>
          <a:p>
            <a:pPr marL="114300" indent="-342900"/>
            <a:r>
              <a:rPr lang="en-US" sz="2000">
                <a:solidFill>
                  <a:srgbClr val="000000"/>
                </a:solidFill>
                <a:effectLst/>
              </a:rPr>
              <a:t>Members of a trade association/business with a designated lobbyist</a:t>
            </a:r>
          </a:p>
          <a:p>
            <a:pPr marL="114300" indent="-342900"/>
            <a:r>
              <a:rPr lang="en-US" sz="2000">
                <a:solidFill>
                  <a:srgbClr val="000000"/>
                </a:solidFill>
                <a:effectLst/>
              </a:rPr>
              <a:t>Those who are not compensated or who receive less than $250 a calendar quarter for lobbying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B70D4-37C4-B4CB-7BA9-51C8BDA70A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59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AE5B43-71A7-8831-CC6A-38978C5A65F2}"/>
              </a:ext>
            </a:extLst>
          </p:cNvPr>
          <p:cNvSpPr/>
          <p:nvPr/>
        </p:nvSpPr>
        <p:spPr>
          <a:xfrm>
            <a:off x="291620" y="2232056"/>
            <a:ext cx="5903345" cy="37852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CEA06-C4D9-67FE-6FE1-75FED68F2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99" y="1673780"/>
            <a:ext cx="10947400" cy="468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/>
              <a:t>Secretary Of State Lobbyist Portal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63206C-BF80-B3D1-576F-9801BB156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8528" y="4076562"/>
            <a:ext cx="2215315" cy="221531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430025-E0E2-16B0-7753-E26DCACFB4D4}"/>
              </a:ext>
            </a:extLst>
          </p:cNvPr>
          <p:cNvSpPr txBox="1">
            <a:spLocks/>
          </p:cNvSpPr>
          <p:nvPr/>
        </p:nvSpPr>
        <p:spPr>
          <a:xfrm>
            <a:off x="369259" y="2245375"/>
            <a:ext cx="6307587" cy="378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1"/>
                </a:solidFill>
                <a:latin typeface="Lato" panose="020F0502020204030203" pitchFamily="34" charset="0"/>
              </a:rPr>
              <a:t>sos.idaho.gov/elections-division/lobbyist-information/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34C567-874B-3782-CB2C-01D4B7AC58D6}"/>
              </a:ext>
            </a:extLst>
          </p:cNvPr>
          <p:cNvSpPr txBox="1">
            <a:spLocks/>
          </p:cNvSpPr>
          <p:nvPr/>
        </p:nvSpPr>
        <p:spPr>
          <a:xfrm>
            <a:off x="291620" y="453474"/>
            <a:ext cx="10947400" cy="1425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>
                <a:solidFill>
                  <a:schemeClr val="bg1"/>
                </a:solidFill>
                <a:latin typeface="Lato" panose="020F0502020204030203" pitchFamily="34" charset="0"/>
              </a:rPr>
              <a:t>Registering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6C77ED5-070A-DA2D-D5E0-67C222FF646A}"/>
              </a:ext>
            </a:extLst>
          </p:cNvPr>
          <p:cNvSpPr txBox="1">
            <a:spLocks/>
          </p:cNvSpPr>
          <p:nvPr/>
        </p:nvSpPr>
        <p:spPr>
          <a:xfrm>
            <a:off x="291620" y="2848736"/>
            <a:ext cx="6799293" cy="1757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000000"/>
                </a:solidFill>
                <a:effectLst/>
              </a:rPr>
              <a:t>Register annually</a:t>
            </a:r>
            <a:endParaRPr lang="en-US" sz="200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000000"/>
                </a:solidFill>
                <a:effectLst/>
              </a:rPr>
              <a:t>Register before lobbying, or within 30 days after being designated/employed as a lobbyist</a:t>
            </a:r>
            <a:endParaRPr lang="en-US" sz="20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30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E759-9E30-59E7-723A-E5B9806BF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Reporting Requirements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90C35-7545-901D-7B17-6E2D46AB48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6425EC-E561-15A0-B6F2-95BADDEB305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5100" y="1698625"/>
            <a:ext cx="10947400" cy="51070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rtl="0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Report all money spent on entertainment, food and refreshment, honoraria, travel, lodging, and indirect lobbying activities, including billboards, mass texts, door-to-door campaigns, or digital ads.</a:t>
            </a:r>
          </a:p>
          <a:p>
            <a:pPr marL="342900" marR="0">
              <a:buNone/>
            </a:pPr>
            <a:endParaRPr lang="en-US" sz="2400" dirty="0">
              <a:effectLst/>
              <a:latin typeface="Open Sans"/>
              <a:ea typeface="Open Sans"/>
              <a:cs typeface="Open Sans"/>
            </a:endParaRPr>
          </a:p>
          <a:p>
            <a:pPr rtl="0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There is no limitation on spending, but there is a requirement to itemize any expenditure over $135 per elected official.</a:t>
            </a:r>
          </a:p>
          <a:p>
            <a:pPr marL="0" indent="0" rtl="0" fontAlgn="ctr">
              <a:buNone/>
            </a:pPr>
            <a:endParaRPr lang="en-US" sz="2400" dirty="0">
              <a:solidFill>
                <a:srgbClr val="000000"/>
              </a:solidFill>
              <a:effectLst/>
              <a:latin typeface="Open Sans"/>
              <a:ea typeface="Open Sans"/>
              <a:cs typeface="Open Sans"/>
            </a:endParaRPr>
          </a:p>
          <a:p>
            <a:pPr rtl="0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Indirect lobbying 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expenditures of $100 or more must be reported within 48 hours.</a:t>
            </a:r>
            <a:endParaRPr lang="en-US" sz="2400" dirty="0">
              <a:solidFill>
                <a:srgbClr val="000000"/>
              </a:solidFill>
              <a:effectLst/>
              <a:latin typeface="Open Sans"/>
              <a:ea typeface="Open Sans"/>
              <a:cs typeface="Open Sans"/>
            </a:endParaRPr>
          </a:p>
          <a:p>
            <a:pPr rtl="0" fontAlgn="ctr">
              <a:buFont typeface="Arial" panose="020B0604020202020204" pitchFamily="34" charset="0"/>
              <a:buChar char="•"/>
            </a:pPr>
            <a:endParaRPr lang="en-US" sz="180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ctr">
              <a:buFont typeface="Arial" panose="020B0604020202020204" pitchFamily="34" charset="0"/>
              <a:buChar char="•"/>
            </a:pPr>
            <a:endParaRPr lang="en-US" sz="180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ctr">
              <a:buFont typeface="Arial" panose="020B0604020202020204" pitchFamily="34" charset="0"/>
              <a:buChar char="•"/>
            </a:pPr>
            <a:endParaRPr lang="en-US" sz="180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7444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2FF1E-FB99-D255-A6CE-05AAE393A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20E29CC5-9B63-2E45-52DD-D6903692C357}"/>
              </a:ext>
            </a:extLst>
          </p:cNvPr>
          <p:cNvSpPr/>
          <p:nvPr/>
        </p:nvSpPr>
        <p:spPr>
          <a:xfrm>
            <a:off x="8637867" y="2101470"/>
            <a:ext cx="1039702" cy="1016654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3AE8C3-E33A-D13F-18B5-303AA61A145C}"/>
              </a:ext>
            </a:extLst>
          </p:cNvPr>
          <p:cNvSpPr/>
          <p:nvPr/>
        </p:nvSpPr>
        <p:spPr>
          <a:xfrm>
            <a:off x="2514431" y="2101470"/>
            <a:ext cx="1039702" cy="1016654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157598-9CB7-4EBA-CF55-616F410EF78E}"/>
              </a:ext>
            </a:extLst>
          </p:cNvPr>
          <p:cNvSpPr txBox="1">
            <a:spLocks/>
          </p:cNvSpPr>
          <p:nvPr/>
        </p:nvSpPr>
        <p:spPr>
          <a:xfrm>
            <a:off x="291620" y="607515"/>
            <a:ext cx="10947400" cy="1425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Filing Deadlines and Fees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6D249A1-0814-8255-9E02-AF31FEB40EF0}"/>
              </a:ext>
            </a:extLst>
          </p:cNvPr>
          <p:cNvSpPr txBox="1">
            <a:spLocks/>
          </p:cNvSpPr>
          <p:nvPr/>
        </p:nvSpPr>
        <p:spPr>
          <a:xfrm>
            <a:off x="494994" y="3588182"/>
            <a:ext cx="5478256" cy="2197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15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of each month</a:t>
            </a:r>
            <a:r>
              <a:rPr lang="en-US" dirty="0">
                <a:solidFill>
                  <a:prstClr val="black"/>
                </a:solidFill>
                <a:latin typeface="Open Sans"/>
              </a:rPr>
              <a:t> for the previous month’s activities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7" name="Graphic 6" descr="Daily calendar with solid fill">
            <a:extLst>
              <a:ext uri="{FF2B5EF4-FFF2-40B4-BE49-F238E27FC236}">
                <a16:creationId xmlns:a16="http://schemas.microsoft.com/office/drawing/2014/main" id="{1EEC54F1-B500-5790-A921-880C21EF0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8280" y="2302107"/>
            <a:ext cx="672003" cy="672003"/>
          </a:xfrm>
          <a:prstGeom prst="rect">
            <a:avLst/>
          </a:prstGeom>
        </p:spPr>
      </p:pic>
      <p:pic>
        <p:nvPicPr>
          <p:cNvPr id="10" name="Graphic 9" descr="Money with solid fill">
            <a:extLst>
              <a:ext uri="{FF2B5EF4-FFF2-40B4-BE49-F238E27FC236}">
                <a16:creationId xmlns:a16="http://schemas.microsoft.com/office/drawing/2014/main" id="{14FB6BA0-62D3-EF2C-4542-D67CEC8F1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0926" y="2217776"/>
            <a:ext cx="728626" cy="728626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0F935E9-68D4-B7E8-B620-52BDC4371086}"/>
              </a:ext>
            </a:extLst>
          </p:cNvPr>
          <p:cNvSpPr txBox="1">
            <a:spLocks/>
          </p:cNvSpPr>
          <p:nvPr/>
        </p:nvSpPr>
        <p:spPr>
          <a:xfrm>
            <a:off x="6889966" y="3588182"/>
            <a:ext cx="4530546" cy="219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Filing fee of $10 for each employer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$50 fine each day after 48 hours late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2FD5EB-A1B8-43C8-DF97-80DFE951C70E}"/>
              </a:ext>
            </a:extLst>
          </p:cNvPr>
          <p:cNvCxnSpPr/>
          <p:nvPr/>
        </p:nvCxnSpPr>
        <p:spPr>
          <a:xfrm>
            <a:off x="6317673" y="2129782"/>
            <a:ext cx="0" cy="403629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125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074942-CBD6-0565-9C67-1265A2B1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8705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C77B59-120F-BF59-F0B3-0C41DA33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CAMPAIGN FINANCE </a:t>
            </a:r>
            <a:br>
              <a:rPr lang="en-US"/>
            </a:br>
            <a:r>
              <a:rPr lang="en-US"/>
              <a:t>Reporting Basics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E763CD-BD8A-8285-14C8-6169BBA11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/>
              <a:t>All money raised or spent in relation to a campaign must be accounted for and tracked. This includes the use of the candidate’s personal money.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313FD5-B4E5-C990-D437-0E9D5F7E0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5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AE5B43-71A7-8831-CC6A-38978C5A65F2}"/>
              </a:ext>
            </a:extLst>
          </p:cNvPr>
          <p:cNvSpPr/>
          <p:nvPr/>
        </p:nvSpPr>
        <p:spPr>
          <a:xfrm>
            <a:off x="719593" y="2242494"/>
            <a:ext cx="5903345" cy="37852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CEA06-C4D9-67FE-6FE1-75FED68F2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255" y="1569396"/>
            <a:ext cx="10947400" cy="468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/>
              <a:t>Secretary Of State Campaign Finance Portal 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430025-E0E2-16B0-7753-E26DCACFB4D4}"/>
              </a:ext>
            </a:extLst>
          </p:cNvPr>
          <p:cNvSpPr txBox="1">
            <a:spLocks/>
          </p:cNvSpPr>
          <p:nvPr/>
        </p:nvSpPr>
        <p:spPr>
          <a:xfrm>
            <a:off x="921547" y="2244809"/>
            <a:ext cx="5980987" cy="3785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>
                <a:solidFill>
                  <a:schemeClr val="bg1"/>
                </a:solidFill>
                <a:latin typeface="Lato"/>
                <a:ea typeface="Lato"/>
                <a:cs typeface="Lato"/>
              </a:rPr>
              <a:t>sunshine.voteidaho.gov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34C567-874B-3782-CB2C-01D4B7AC58D6}"/>
              </a:ext>
            </a:extLst>
          </p:cNvPr>
          <p:cNvSpPr txBox="1">
            <a:spLocks/>
          </p:cNvSpPr>
          <p:nvPr/>
        </p:nvSpPr>
        <p:spPr>
          <a:xfrm>
            <a:off x="291620" y="607515"/>
            <a:ext cx="10947400" cy="1425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>
                <a:solidFill>
                  <a:schemeClr val="bg1"/>
                </a:solidFill>
                <a:latin typeface="Lato" panose="020F0502020204030203" pitchFamily="34" charset="0"/>
              </a:rPr>
              <a:t>Where to Report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3F5A96-AA2C-F347-94F0-615EC8B3CDE0}"/>
              </a:ext>
            </a:extLst>
          </p:cNvPr>
          <p:cNvSpPr txBox="1">
            <a:spLocks/>
          </p:cNvSpPr>
          <p:nvPr/>
        </p:nvSpPr>
        <p:spPr>
          <a:xfrm>
            <a:off x="792662" y="2851664"/>
            <a:ext cx="2008757" cy="46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/>
              <a:t>State Officials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03F93B-9AB6-B3AD-77A2-0E84E3B59F5E}"/>
              </a:ext>
            </a:extLst>
          </p:cNvPr>
          <p:cNvSpPr txBox="1">
            <a:spLocks/>
          </p:cNvSpPr>
          <p:nvPr/>
        </p:nvSpPr>
        <p:spPr>
          <a:xfrm>
            <a:off x="792661" y="3191371"/>
            <a:ext cx="5963735" cy="1275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/>
              <a:t>The Secretary of State provides assistance, oversight and enforcement for state, legislative &amp; judicial officials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50B209D-01F1-AEF0-E08A-0AAA4FDE798F}"/>
              </a:ext>
            </a:extLst>
          </p:cNvPr>
          <p:cNvSpPr txBox="1">
            <a:spLocks/>
          </p:cNvSpPr>
          <p:nvPr/>
        </p:nvSpPr>
        <p:spPr>
          <a:xfrm>
            <a:off x="792661" y="4231975"/>
            <a:ext cx="2008757" cy="46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/>
              <a:t>Local Officials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7432139-5477-4895-254D-635D760CBB10}"/>
              </a:ext>
            </a:extLst>
          </p:cNvPr>
          <p:cNvSpPr txBox="1">
            <a:spLocks/>
          </p:cNvSpPr>
          <p:nvPr/>
        </p:nvSpPr>
        <p:spPr>
          <a:xfrm>
            <a:off x="792662" y="4571682"/>
            <a:ext cx="5804380" cy="1275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/>
              <a:t>The County Clerk provides assistance, oversight and enforcement for cities, schools and local districts</a:t>
            </a:r>
          </a:p>
        </p:txBody>
      </p:sp>
    </p:spTree>
    <p:extLst>
      <p:ext uri="{BB962C8B-B14F-4D97-AF65-F5344CB8AC3E}">
        <p14:creationId xmlns:p14="http://schemas.microsoft.com/office/powerpoint/2010/main" val="87063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E763CD-BD8A-8285-14C8-6169BBA11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0701" y="3238783"/>
            <a:ext cx="6560159" cy="1500187"/>
          </a:xfrm>
        </p:spPr>
        <p:txBody>
          <a:bodyPr>
            <a:normAutofit/>
          </a:bodyPr>
          <a:lstStyle/>
          <a:p>
            <a:pPr algn="l"/>
            <a:r>
              <a:rPr lang="en-US" sz="2800"/>
              <a:t>No one was ever fined for over-reporting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313FD5-B4E5-C990-D437-0E9D5F7E0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8B4DC-5B6C-14AD-BB12-2F7F46E37E47}"/>
              </a:ext>
            </a:extLst>
          </p:cNvPr>
          <p:cNvSpPr txBox="1"/>
          <p:nvPr/>
        </p:nvSpPr>
        <p:spPr>
          <a:xfrm>
            <a:off x="657615" y="2338192"/>
            <a:ext cx="5219176" cy="10926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300">
                <a:solidFill>
                  <a:schemeClr val="bg1"/>
                </a:solidFill>
                <a:latin typeface="Libre Baskerville"/>
                <a:ea typeface="Open Sans"/>
                <a:cs typeface="Open Sans"/>
              </a:rPr>
              <a:t>REMEMBER....</a:t>
            </a:r>
          </a:p>
          <a:p>
            <a:pPr algn="l"/>
            <a:endParaRPr lang="en-US" sz="3200">
              <a:solidFill>
                <a:schemeClr val="bg1"/>
              </a:solidFill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3317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34C567-874B-3782-CB2C-01D4B7AC58D6}"/>
              </a:ext>
            </a:extLst>
          </p:cNvPr>
          <p:cNvSpPr txBox="1">
            <a:spLocks/>
          </p:cNvSpPr>
          <p:nvPr/>
        </p:nvSpPr>
        <p:spPr>
          <a:xfrm>
            <a:off x="291620" y="607515"/>
            <a:ext cx="10947400" cy="142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chemeClr val="bg1"/>
                </a:solidFill>
                <a:latin typeface="Lato"/>
                <a:ea typeface="Lato"/>
                <a:cs typeface="Lato"/>
              </a:rPr>
              <a:t>Contribution Limits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025B1-CDDB-F57A-FE9F-3BDD3D58E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72" y="1961921"/>
            <a:ext cx="109474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$1,000 maximum contribution per individual, business, or political committee, per election</a:t>
            </a:r>
            <a:endParaRPr lang="en-US" sz="3200">
              <a:ea typeface="Open Sans"/>
              <a:cs typeface="Open Sans"/>
            </a:endParaRPr>
          </a:p>
          <a:p>
            <a:r>
              <a:rPr lang="en-US" sz="3200"/>
              <a:t>Any single contribution of $1,000 or more must be reported within </a:t>
            </a:r>
            <a:r>
              <a:rPr lang="en-US" sz="3200" b="1"/>
              <a:t>48 hours </a:t>
            </a:r>
            <a:r>
              <a:rPr lang="en-US" sz="3200"/>
              <a:t>of receipt</a:t>
            </a:r>
            <a:endParaRPr lang="en-US" sz="3200">
              <a:ea typeface="Open Sans"/>
              <a:cs typeface="Open Sans"/>
            </a:endParaRPr>
          </a:p>
          <a:p>
            <a:endParaRPr lang="en-US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6044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04740-FE04-BE54-58F5-42176FE35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97" y="1719502"/>
            <a:ext cx="10947400" cy="37563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>
                <a:ea typeface="Open Sans"/>
                <a:cs typeface="Open Sans"/>
              </a:rPr>
              <a:t>Businesses sharing controlling ownership limited to $1,000 combined contributions</a:t>
            </a:r>
          </a:p>
          <a:p>
            <a:endParaRPr lang="en-US">
              <a:ea typeface="Open Sans"/>
              <a:cs typeface="Open San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5B298-F905-01EF-CBAE-E7D154313A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FB0B49-070B-509D-92A6-4E987EA54CEC}"/>
              </a:ext>
            </a:extLst>
          </p:cNvPr>
          <p:cNvSpPr txBox="1"/>
          <p:nvPr/>
        </p:nvSpPr>
        <p:spPr>
          <a:xfrm>
            <a:off x="3048000" y="3429000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0" u="none" strike="noStrike" baseline="0">
                <a:solidFill>
                  <a:srgbClr val="FFFFFF"/>
                </a:solidFill>
                <a:latin typeface="Lato"/>
                <a:ea typeface="Lato"/>
                <a:cs typeface="Lato"/>
              </a:rPr>
              <a:t>Contribution Limits</a:t>
            </a:r>
            <a:r>
              <a:rPr b="0" i="0">
                <a:solidFill>
                  <a:srgbClr val="000000"/>
                </a:solidFill>
                <a:latin typeface="Lato"/>
                <a:ea typeface="Lato"/>
                <a:cs typeface="Lato"/>
              </a:rPr>
              <a:t>​</a:t>
            </a:r>
            <a:endParaRPr lang="en-US"/>
          </a:p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92D27F9-102E-310B-5D71-8D0972E1CFA8}"/>
              </a:ext>
            </a:extLst>
          </p:cNvPr>
          <p:cNvSpPr txBox="1">
            <a:spLocks/>
          </p:cNvSpPr>
          <p:nvPr/>
        </p:nvSpPr>
        <p:spPr>
          <a:xfrm>
            <a:off x="291620" y="607515"/>
            <a:ext cx="10947400" cy="1425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chemeClr val="bg1"/>
                </a:solidFill>
                <a:latin typeface="Lato"/>
                <a:ea typeface="Lato"/>
                <a:cs typeface="Lato"/>
              </a:rPr>
              <a:t>Contribution Limits</a:t>
            </a:r>
          </a:p>
        </p:txBody>
      </p:sp>
      <p:pic>
        <p:nvPicPr>
          <p:cNvPr id="9" name="Picture 8" descr="392,900+ Silhouette People Stock Illustrations, Royalty-Free Vector  Graphics &amp; Clip Art - iStock">
            <a:extLst>
              <a:ext uri="{FF2B5EF4-FFF2-40B4-BE49-F238E27FC236}">
                <a16:creationId xmlns:a16="http://schemas.microsoft.com/office/drawing/2014/main" id="{7B142567-62B3-4BB3-5B78-15F86A6D3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76" y="3136392"/>
            <a:ext cx="1669288" cy="2027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841D4E-EE4D-6C45-742E-6A49FE242A40}"/>
              </a:ext>
            </a:extLst>
          </p:cNvPr>
          <p:cNvSpPr txBox="1"/>
          <p:nvPr/>
        </p:nvSpPr>
        <p:spPr>
          <a:xfrm>
            <a:off x="2557396" y="548013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Open Sans"/>
                <a:cs typeface="Open Sans"/>
              </a:rPr>
              <a:t>Individual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8219-8DE4-8922-80EE-05C65D17537C}"/>
              </a:ext>
            </a:extLst>
          </p:cNvPr>
          <p:cNvSpPr txBox="1"/>
          <p:nvPr/>
        </p:nvSpPr>
        <p:spPr>
          <a:xfrm>
            <a:off x="4540683" y="5480136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Open Sans"/>
                <a:cs typeface="Open Sans"/>
              </a:rPr>
              <a:t>Business Owned by </a:t>
            </a:r>
            <a:endParaRPr lang="en-US"/>
          </a:p>
          <a:p>
            <a:pPr algn="ctr"/>
            <a:r>
              <a:rPr lang="en-US">
                <a:ea typeface="Open Sans"/>
                <a:cs typeface="Open Sans"/>
              </a:rPr>
              <a:t>Individual</a:t>
            </a:r>
          </a:p>
          <a:p>
            <a:endParaRPr lang="en-US">
              <a:ea typeface="Open Sans"/>
              <a:cs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6F689-4FC7-6D16-8AC5-ECF1CC9E6A6D}"/>
              </a:ext>
            </a:extLst>
          </p:cNvPr>
          <p:cNvSpPr txBox="1"/>
          <p:nvPr/>
        </p:nvSpPr>
        <p:spPr>
          <a:xfrm>
            <a:off x="7400792" y="5480136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Open Sans"/>
                <a:cs typeface="Open Sans"/>
              </a:rPr>
              <a:t>Business Owned by </a:t>
            </a:r>
            <a:endParaRPr lang="en-US"/>
          </a:p>
          <a:p>
            <a:pPr algn="ctr"/>
            <a:r>
              <a:rPr lang="en-US">
                <a:ea typeface="Open Sans"/>
                <a:cs typeface="Open Sans"/>
              </a:rPr>
              <a:t>Individual</a:t>
            </a:r>
          </a:p>
          <a:p>
            <a:endParaRPr lang="en-US">
              <a:ea typeface="Open Sans"/>
              <a:cs typeface="Open Sans"/>
            </a:endParaRPr>
          </a:p>
        </p:txBody>
      </p:sp>
      <p:pic>
        <p:nvPicPr>
          <p:cNvPr id="10" name="Picture 9" descr="392,900+ Silhouette People Stock Illustrations, Royalty-Free Vector  Graphics &amp; Clip Art - iStock">
            <a:extLst>
              <a:ext uri="{FF2B5EF4-FFF2-40B4-BE49-F238E27FC236}">
                <a16:creationId xmlns:a16="http://schemas.microsoft.com/office/drawing/2014/main" id="{789282AF-942F-CD2F-F070-31ADD9F2B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458" y="3136391"/>
            <a:ext cx="1669288" cy="2027936"/>
          </a:xfrm>
          <a:prstGeom prst="rect">
            <a:avLst/>
          </a:prstGeom>
        </p:spPr>
      </p:pic>
      <p:pic>
        <p:nvPicPr>
          <p:cNvPr id="8" name="Picture 7" descr="392,900+ Silhouette People Stock Illustrations, Royalty-Free Vector  Graphics &amp; Clip Art - iStock">
            <a:extLst>
              <a:ext uri="{FF2B5EF4-FFF2-40B4-BE49-F238E27FC236}">
                <a16:creationId xmlns:a16="http://schemas.microsoft.com/office/drawing/2014/main" id="{4E9C7E8F-ECFB-1090-C735-BC11C5210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169" y="3136390"/>
            <a:ext cx="1669288" cy="2027936"/>
          </a:xfrm>
          <a:prstGeom prst="rect">
            <a:avLst/>
          </a:prstGeom>
        </p:spPr>
      </p:pic>
      <p:pic>
        <p:nvPicPr>
          <p:cNvPr id="12" name="Graphic 11" descr="Close with solid fill">
            <a:extLst>
              <a:ext uri="{FF2B5EF4-FFF2-40B4-BE49-F238E27FC236}">
                <a16:creationId xmlns:a16="http://schemas.microsoft.com/office/drawing/2014/main" id="{A5B2867B-C8E0-0002-E5CB-76C60480A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6115" y="3598104"/>
            <a:ext cx="1405001" cy="131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4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34C567-874B-3782-CB2C-01D4B7AC58D6}"/>
              </a:ext>
            </a:extLst>
          </p:cNvPr>
          <p:cNvSpPr txBox="1">
            <a:spLocks/>
          </p:cNvSpPr>
          <p:nvPr/>
        </p:nvSpPr>
        <p:spPr>
          <a:xfrm>
            <a:off x="291620" y="607515"/>
            <a:ext cx="10947400" cy="1425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>
                <a:solidFill>
                  <a:schemeClr val="bg1"/>
                </a:solidFill>
                <a:latin typeface="Lato" panose="020F0502020204030203" pitchFamily="34" charset="0"/>
              </a:rPr>
              <a:t>Treasurer Appointment &amp; Reporting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025B1-CDDB-F57A-FE9F-3BDD3D58E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41" y="1943369"/>
            <a:ext cx="10947400" cy="21972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>
                <a:ea typeface="Open Sans"/>
                <a:cs typeface="Open Sans"/>
              </a:rPr>
              <a:t>Once a statewide or legislative candidate has declared their candidacy or a local candidate has raised or spent $500:</a:t>
            </a:r>
          </a:p>
          <a:p>
            <a:pPr lvl="1"/>
            <a:r>
              <a:rPr lang="en-US"/>
              <a:t>Must file the appointment of a political treasurer</a:t>
            </a:r>
            <a:endParaRPr lang="en-US">
              <a:ea typeface="Open Sans"/>
              <a:cs typeface="Open Sans"/>
            </a:endParaRPr>
          </a:p>
          <a:p>
            <a:pPr lvl="1"/>
            <a:r>
              <a:rPr lang="en-US"/>
              <a:t>Begin reporting campaign finances</a:t>
            </a:r>
            <a:endParaRPr lang="en-US">
              <a:ea typeface="Open Sans"/>
              <a:cs typeface="Open Sans"/>
            </a:endParaRPr>
          </a:p>
          <a:p>
            <a:pPr lvl="1"/>
            <a:r>
              <a:rPr lang="en-US"/>
              <a:t>Include the sources and expenses for first $500 (in the case of local candidates)</a:t>
            </a:r>
            <a:endParaRPr lang="en-US">
              <a:ea typeface="Open Sans"/>
              <a:cs typeface="Open Sans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F4F115FD-F8A0-73A3-AD89-32454CAE91DA}"/>
              </a:ext>
            </a:extLst>
          </p:cNvPr>
          <p:cNvSpPr txBox="1">
            <a:spLocks/>
          </p:cNvSpPr>
          <p:nvPr/>
        </p:nvSpPr>
        <p:spPr>
          <a:xfrm>
            <a:off x="542141" y="4657933"/>
            <a:ext cx="10947400" cy="219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Declaration of candidacy filed to run for office designates the candidate as the default political treasurer, for those who have not met the $500 threshold, until an alternative is appointed.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0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63CEAEAC-4E98-292B-C742-98350085DAB9}"/>
              </a:ext>
            </a:extLst>
          </p:cNvPr>
          <p:cNvSpPr/>
          <p:nvPr/>
        </p:nvSpPr>
        <p:spPr>
          <a:xfrm>
            <a:off x="8637867" y="2101470"/>
            <a:ext cx="1039702" cy="1016654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984FF1-6691-8DF0-A21F-8C60A7F575C9}"/>
              </a:ext>
            </a:extLst>
          </p:cNvPr>
          <p:cNvSpPr/>
          <p:nvPr/>
        </p:nvSpPr>
        <p:spPr>
          <a:xfrm>
            <a:off x="2514431" y="2101470"/>
            <a:ext cx="1039702" cy="1016654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34C567-874B-3782-CB2C-01D4B7AC58D6}"/>
              </a:ext>
            </a:extLst>
          </p:cNvPr>
          <p:cNvSpPr txBox="1">
            <a:spLocks/>
          </p:cNvSpPr>
          <p:nvPr/>
        </p:nvSpPr>
        <p:spPr>
          <a:xfrm>
            <a:off x="291620" y="607515"/>
            <a:ext cx="10947400" cy="1425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>
                <a:solidFill>
                  <a:schemeClr val="bg1"/>
                </a:solidFill>
                <a:latin typeface="Lato" panose="020F0502020204030203" pitchFamily="34" charset="0"/>
              </a:rPr>
              <a:t>Filing Deadlines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F4F115FD-F8A0-73A3-AD89-32454CAE91DA}"/>
              </a:ext>
            </a:extLst>
          </p:cNvPr>
          <p:cNvSpPr txBox="1">
            <a:spLocks/>
          </p:cNvSpPr>
          <p:nvPr/>
        </p:nvSpPr>
        <p:spPr>
          <a:xfrm>
            <a:off x="494994" y="3588182"/>
            <a:ext cx="5478256" cy="2197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10</a:t>
            </a:r>
            <a:r>
              <a:rPr lang="en-US" b="1" baseline="30000"/>
              <a:t>th</a:t>
            </a:r>
            <a:r>
              <a:rPr lang="en-US" b="1"/>
              <a:t> of each month</a:t>
            </a:r>
            <a:r>
              <a:rPr lang="en-US"/>
              <a:t> in the year of the election</a:t>
            </a:r>
          </a:p>
          <a:p>
            <a:r>
              <a:rPr lang="en-US"/>
              <a:t>Annual report due </a:t>
            </a:r>
            <a:r>
              <a:rPr lang="en-US" b="1"/>
              <a:t>January 10</a:t>
            </a:r>
            <a:r>
              <a:rPr lang="en-US" b="1" baseline="30000"/>
              <a:t>th</a:t>
            </a:r>
            <a:r>
              <a:rPr lang="en-US"/>
              <a:t> following non-election years</a:t>
            </a:r>
            <a:endParaRPr lang="en-US">
              <a:ea typeface="Open Sans"/>
              <a:cs typeface="Open Sans"/>
            </a:endParaRPr>
          </a:p>
          <a:p>
            <a:endParaRPr lang="en-US"/>
          </a:p>
          <a:p>
            <a:endParaRPr lang="en-US"/>
          </a:p>
        </p:txBody>
      </p:sp>
      <p:pic>
        <p:nvPicPr>
          <p:cNvPr id="7" name="Graphic 6" descr="Daily calendar with solid fill">
            <a:extLst>
              <a:ext uri="{FF2B5EF4-FFF2-40B4-BE49-F238E27FC236}">
                <a16:creationId xmlns:a16="http://schemas.microsoft.com/office/drawing/2014/main" id="{0F3E3DC6-4682-F887-5C27-1B13F031A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8280" y="2302107"/>
            <a:ext cx="672003" cy="672003"/>
          </a:xfrm>
          <a:prstGeom prst="rect">
            <a:avLst/>
          </a:prstGeom>
        </p:spPr>
      </p:pic>
      <p:pic>
        <p:nvPicPr>
          <p:cNvPr id="10" name="Graphic 9" descr="Money with solid fill">
            <a:extLst>
              <a:ext uri="{FF2B5EF4-FFF2-40B4-BE49-F238E27FC236}">
                <a16:creationId xmlns:a16="http://schemas.microsoft.com/office/drawing/2014/main" id="{3D427A48-51AC-92DA-0A3A-F95B05542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0926" y="2217776"/>
            <a:ext cx="728626" cy="728626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B824EDD-76E3-521A-329B-7ABDFF23954C}"/>
              </a:ext>
            </a:extLst>
          </p:cNvPr>
          <p:cNvSpPr txBox="1">
            <a:spLocks/>
          </p:cNvSpPr>
          <p:nvPr/>
        </p:nvSpPr>
        <p:spPr>
          <a:xfrm>
            <a:off x="6889966" y="3588182"/>
            <a:ext cx="4530546" cy="219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$50 fine each day after 48 hours late</a:t>
            </a:r>
          </a:p>
          <a:p>
            <a:endParaRPr lang="en-US"/>
          </a:p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B69AE0-96C5-E9BE-D26A-8C12F026B12F}"/>
              </a:ext>
            </a:extLst>
          </p:cNvPr>
          <p:cNvCxnSpPr/>
          <p:nvPr/>
        </p:nvCxnSpPr>
        <p:spPr>
          <a:xfrm>
            <a:off x="6317673" y="2129782"/>
            <a:ext cx="0" cy="403629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131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23D78F4A-CB42-A544-F5F3-F3B8F3CBC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/>
          <a:stretch/>
        </p:blipFill>
        <p:spPr>
          <a:xfrm>
            <a:off x="6096000" y="1957675"/>
            <a:ext cx="5850563" cy="490032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34C567-874B-3782-CB2C-01D4B7AC58D6}"/>
              </a:ext>
            </a:extLst>
          </p:cNvPr>
          <p:cNvSpPr txBox="1">
            <a:spLocks/>
          </p:cNvSpPr>
          <p:nvPr/>
        </p:nvSpPr>
        <p:spPr>
          <a:xfrm>
            <a:off x="291620" y="607515"/>
            <a:ext cx="10947400" cy="1425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>
                <a:solidFill>
                  <a:schemeClr val="bg1"/>
                </a:solidFill>
                <a:latin typeface="Lato" panose="020F0502020204030203" pitchFamily="34" charset="0"/>
              </a:rPr>
              <a:t>Disclosures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589B6E-0734-1D0F-3557-A65C66073FEC}"/>
              </a:ext>
            </a:extLst>
          </p:cNvPr>
          <p:cNvSpPr txBox="1"/>
          <p:nvPr/>
        </p:nvSpPr>
        <p:spPr>
          <a:xfrm>
            <a:off x="167014" y="2040699"/>
            <a:ext cx="6096000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rtl="0"/>
            <a:r>
              <a:rPr lang="en-US" sz="2400">
                <a:latin typeface="Open Sans"/>
                <a:ea typeface="Open Sans"/>
                <a:cs typeface="Open Sans"/>
              </a:rPr>
              <a:t>All campaign materials should contain a disclosure statement, including communications that are broadcast or mailed, printed in newspapers or magazines, signs, and direct mailings. </a:t>
            </a:r>
          </a:p>
          <a:p>
            <a:pPr marL="0" indent="0" rtl="0"/>
            <a:endParaRPr lang="en-US"/>
          </a:p>
          <a:p>
            <a:pPr marL="0" indent="0" algn="ctr" rtl="0"/>
            <a:r>
              <a:rPr lang="en-US" sz="2400" i="1">
                <a:latin typeface="Open Sans"/>
              </a:rPr>
              <a:t>The person responsible for the communication shall be clearly indicated.</a:t>
            </a:r>
          </a:p>
          <a:p>
            <a:pPr marL="0" indent="0" rtl="0"/>
            <a:endParaRPr lang="en-US"/>
          </a:p>
          <a:p>
            <a:pPr marL="0" indent="0" rtl="0"/>
            <a:r>
              <a:rPr lang="en-US" sz="2000">
                <a:latin typeface="Open Sans"/>
                <a:ea typeface="Open Sans"/>
                <a:cs typeface="Open Sans"/>
              </a:rPr>
              <a:t>Example: </a:t>
            </a:r>
            <a:r>
              <a:rPr lang="en-US" sz="2000" kern="1200">
                <a:solidFill>
                  <a:srgbClr val="FF0000"/>
                </a:solidFill>
                <a:latin typeface="Open Sans"/>
                <a:ea typeface="+mn-ea"/>
                <a:cs typeface="+mn-cs"/>
              </a:rPr>
              <a:t>Paid for by Yosemite Sam for Governor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33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daho Secretary of State">
      <a:dk1>
        <a:sysClr val="windowText" lastClr="000000"/>
      </a:dk1>
      <a:lt1>
        <a:sysClr val="window" lastClr="FFFFFF"/>
      </a:lt1>
      <a:dk2>
        <a:srgbClr val="102844"/>
      </a:dk2>
      <a:lt2>
        <a:srgbClr val="2881B9"/>
      </a:lt2>
      <a:accent1>
        <a:srgbClr val="00656E"/>
      </a:accent1>
      <a:accent2>
        <a:srgbClr val="8C0A03"/>
      </a:accent2>
      <a:accent3>
        <a:srgbClr val="A7EA52"/>
      </a:accent3>
      <a:accent4>
        <a:srgbClr val="9B812F"/>
      </a:accent4>
      <a:accent5>
        <a:srgbClr val="FF8021"/>
      </a:accent5>
      <a:accent6>
        <a:srgbClr val="F14124"/>
      </a:accent6>
      <a:hlink>
        <a:srgbClr val="72B6E0"/>
      </a:hlink>
      <a:folHlink>
        <a:srgbClr val="2881B9"/>
      </a:folHlink>
    </a:clrScheme>
    <a:fontScheme name="Custom 1">
      <a:majorFont>
        <a:latin typeface="Libre Baskerville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6625F6FF-18D1-494A-B94A-7378CC03178F}" vid="{28A16A0C-5F7F-4AB6-9731-7FE9069021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b566c5-9033-447d-ae87-eba1cb5a6f8b">
      <Terms xmlns="http://schemas.microsoft.com/office/infopath/2007/PartnerControls"/>
    </lcf76f155ced4ddcb4097134ff3c332f>
    <TaxCatchAll xmlns="0bc4e33e-0f69-48c0-b70b-e849c1d3d171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6E96AD8F46AD479F26DF12074331B2" ma:contentTypeVersion="19" ma:contentTypeDescription="Create a new document." ma:contentTypeScope="" ma:versionID="5880333f8242fab10b59f47a3541abb4">
  <xsd:schema xmlns:xsd="http://www.w3.org/2001/XMLSchema" xmlns:xs="http://www.w3.org/2001/XMLSchema" xmlns:p="http://schemas.microsoft.com/office/2006/metadata/properties" xmlns:ns1="http://schemas.microsoft.com/sharepoint/v3" xmlns:ns2="90b566c5-9033-447d-ae87-eba1cb5a6f8b" xmlns:ns3="0bc4e33e-0f69-48c0-b70b-e849c1d3d171" targetNamespace="http://schemas.microsoft.com/office/2006/metadata/properties" ma:root="true" ma:fieldsID="9a64d18370b357bb9cf3ebd2fa0d545c" ns1:_="" ns2:_="" ns3:_="">
    <xsd:import namespace="http://schemas.microsoft.com/sharepoint/v3"/>
    <xsd:import namespace="90b566c5-9033-447d-ae87-eba1cb5a6f8b"/>
    <xsd:import namespace="0bc4e33e-0f69-48c0-b70b-e849c1d3d1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566c5-9033-447d-ae87-eba1cb5a6f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3df1f64-f0f7-4aaa-a362-e212758b0f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4e33e-0f69-48c0-b70b-e849c1d3d17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7cfa79d6-865d-4b02-a9b6-9a2324896eef}" ma:internalName="TaxCatchAll" ma:showField="CatchAllData" ma:web="0bc4e33e-0f69-48c0-b70b-e849c1d3d1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E262EE-B96A-4C73-B211-3991CCCE0C1F}">
  <ds:schemaRefs>
    <ds:schemaRef ds:uri="2fa1095d-13f1-4b48-8fa3-cb15db076317"/>
    <ds:schemaRef ds:uri="d9f1a495-d57c-4b98-a5b6-57aa50d56d93"/>
    <ds:schemaRef ds:uri="http://schemas.microsoft.com/office/2006/metadata/properties"/>
    <ds:schemaRef ds:uri="http://schemas.microsoft.com/office/infopath/2007/PartnerControls"/>
    <ds:schemaRef ds:uri="90b566c5-9033-447d-ae87-eba1cb5a6f8b"/>
    <ds:schemaRef ds:uri="0bc4e33e-0f69-48c0-b70b-e849c1d3d171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4E054DB-A08B-418E-9781-7EE0D2AFEA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46B180-7561-4990-8BC9-B0CBAED932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0b566c5-9033-447d-ae87-eba1cb5a6f8b"/>
    <ds:schemaRef ds:uri="0bc4e33e-0f69-48c0-b70b-e849c1d3d1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SOS PowerPoint Template</Template>
  <TotalTime>0</TotalTime>
  <Words>695</Words>
  <Application>Microsoft Office PowerPoint</Application>
  <PresentationFormat>Widescreen</PresentationFormat>
  <Paragraphs>84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Lato</vt:lpstr>
      <vt:lpstr>Open Sans</vt:lpstr>
      <vt:lpstr>Arial</vt:lpstr>
      <vt:lpstr>Libre Baskerville</vt:lpstr>
      <vt:lpstr>Office Theme</vt:lpstr>
      <vt:lpstr>CAMPAIGN FINANCE &amp; LOBBYING</vt:lpstr>
      <vt:lpstr> CAMPAIGN FINANCE  Reporting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LOBBYIST Reporting Basics</vt:lpstr>
      <vt:lpstr>Note: Lobbying Laws Have Changed</vt:lpstr>
      <vt:lpstr>Who Must Register as a Lobbyist</vt:lpstr>
      <vt:lpstr>PowerPoint Presentation</vt:lpstr>
      <vt:lpstr>Reporting Requirements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Chelsea  Carattini</dc:creator>
  <cp:lastModifiedBy>Grace King</cp:lastModifiedBy>
  <cp:revision>6</cp:revision>
  <dcterms:created xsi:type="dcterms:W3CDTF">2023-09-22T15:36:35Z</dcterms:created>
  <dcterms:modified xsi:type="dcterms:W3CDTF">2025-11-12T20:18:51Z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0x010100DF6E96AD8F46AD479F26DF12074331B2</vt:lpwstr>
  </property>
  <property fmtid="{D5CDD505-2E9C-101B-9397-08002B2CF9AE}" pid="3" name="MediaServiceImageTags">
    <vt:lpwstr/>
  </property>
  <property fmtid="{D5CDD505-2E9C-101B-9397-08002B2CF9AE}" pid="4" name="MSIP_Label_ab280e14-a85d-401d-9f29-a20e3bfbb4f1_Enabled">
    <vt:lpwstr>true</vt:lpwstr>
  </property>
  <property fmtid="{D5CDD505-2E9C-101B-9397-08002B2CF9AE}" pid="5" name="MSIP_Label_ab280e14-a85d-401d-9f29-a20e3bfbb4f1_SetDate">
    <vt:lpwstr>2025-11-12T20:13:46Z</vt:lpwstr>
  </property>
  <property fmtid="{D5CDD505-2E9C-101B-9397-08002B2CF9AE}" pid="6" name="MSIP_Label_ab280e14-a85d-401d-9f29-a20e3bfbb4f1_Method">
    <vt:lpwstr>Standard</vt:lpwstr>
  </property>
  <property fmtid="{D5CDD505-2E9C-101B-9397-08002B2CF9AE}" pid="7" name="MSIP_Label_ab280e14-a85d-401d-9f29-a20e3bfbb4f1_Name">
    <vt:lpwstr>5 Year Hold</vt:lpwstr>
  </property>
  <property fmtid="{D5CDD505-2E9C-101B-9397-08002B2CF9AE}" pid="8" name="MSIP_Label_ab280e14-a85d-401d-9f29-a20e3bfbb4f1_SiteId">
    <vt:lpwstr>a5141567-be2e-464d-98c4-2ecbaa86e64d</vt:lpwstr>
  </property>
  <property fmtid="{D5CDD505-2E9C-101B-9397-08002B2CF9AE}" pid="9" name="MSIP_Label_ab280e14-a85d-401d-9f29-a20e3bfbb4f1_ActionId">
    <vt:lpwstr>f8099990-7ccc-4d5b-828f-f6e800193da9</vt:lpwstr>
  </property>
  <property fmtid="{D5CDD505-2E9C-101B-9397-08002B2CF9AE}" pid="10" name="MSIP_Label_ab280e14-a85d-401d-9f29-a20e3bfbb4f1_ContentBits">
    <vt:lpwstr>0</vt:lpwstr>
  </property>
  <property fmtid="{D5CDD505-2E9C-101B-9397-08002B2CF9AE}" pid="11" name="MSIP_Label_ab280e14-a85d-401d-9f29-a20e3bfbb4f1_Tag">
    <vt:lpwstr>10, 3, 0, 2</vt:lpwstr>
  </property>
  <property fmtid="{D5CDD505-2E9C-101B-9397-08002B2CF9AE}" pid="12" name="ComplianceAssetId">
    <vt:lpwstr/>
  </property>
  <property fmtid="{D5CDD505-2E9C-101B-9397-08002B2CF9AE}" pid="13" name="_ExtendedDescription">
    <vt:lpwstr/>
  </property>
  <property fmtid="{D5CDD505-2E9C-101B-9397-08002B2CF9AE}" pid="14" name="_activity">
    <vt:lpwstr>{"FileActivityType":"9","FileActivityTimeStamp":"2025-11-10T23:58:12.663Z","FileActivityUsersOnPage":[{"DisplayName":"Stephanie Ramirez Loya","Id":"sramirezloya@sos.idaho.gov"},{"DisplayName":"Chelsea  Carattini","Id":"ccarattini@sos.idaho.gov"},{"DisplayName":"Stephanie Ramirez Loya","Id":"sramirezloya@sos.idaho.gov"}],"FileActivityNavigationId":null}</vt:lpwstr>
  </property>
  <property fmtid="{D5CDD505-2E9C-101B-9397-08002B2CF9AE}" pid="15" name="TriggerFlowInfo">
    <vt:lpwstr/>
  </property>
</Properties>
</file>